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ml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72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രണ്ടാമത്തെ പുത്രൻ നഷ്ടപ്പെട്ടു, കണ്ടെത്തി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ക്വിസ്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തിരിച്ചു വന്നപ്പോൾ രണ്ടാമത്തെ മകനോട് അച്ഛൻ എങ്ങനെ പെരുമാറി?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രണ്ടാമത്തെ മകനെ പുറത്താക്കി.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രണ്ടാമത്തെ മകനെ അവൻ അടിച്ചു.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രണ്ടാമത്തെ മകനെ അവൻ കണ്ടില്ല.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രണ്ടാമത്തെ മകനെ സന്തോഷത്തോടെ സ്വീകരിച്ചു.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അവൻ രണ്ടാമത്തെ മകനെ സന്തോഷത്തോടെ സ്വീകരിച്ചു.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81ദൈവവചനം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പതിനായിരം പ്രതിഭകൾ കടപ്പെട്ട ഒരു കടക്കാരൻ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'എനിക്ക് നിന്നോട് കരുണ തോന്നിയതുപോലെ നിന്റെ സഹഭൃത്യനോട് നീ കരുണ കാണിക്കേണ്ടതായിരുന്നില്ലേ?'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രാജാവിന് പതിനായിരം താലന്തു കടപ്പെട്ടിരുന്ന ഒരു മനുഷ്യനുണ്ടായിരുന്നു. രാജാവിന് ആ മനുഷ്യനോട് കരുണ തോന്നി, കടം റദ്ദാക്കി.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ആ മനുഷ്യൻ പുറത്തു പോയപ്പോൾ, തനിക്കു നൂറു ദിനാർ കടപ്പെട്ടിരിക്കുന്ന തന്റെ സഹഭൃത്യന്മാരിൽ ഒരാളെ കണ്ടു. അയാൾ അവനെ പിടിച്ച് അവനോട് ദേഷ്യപ്പെട്ടു. "നിങ്ങൾ എനിക്ക് കടപ്പെട്ടിരിക്കുന്നത് തിരികെ തരൂ!"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തന്റെ സഹഭൃത്യനെ തടവറയിലാക്കി. രാജാവ് തന്റെ മറ്റൊരു ഭൃത്യനിൽ നിന്ന് ഈ വാർത്ത കേട്ടു.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രാജാവ് കോപാകുലനായി ഭൃത്യനെ തിരികെ വിളിച്ചു. “നിങ്ങൾ എന്നോട് യാചിച്ചതിനാൽ ഞാൻ നിങ്ങളുടെ കടമെല്ലാം റദ്ദാക്കി. ഞാൻ നിന്നോടു കരുണ കാണിച്ചതുപോലെ നിന്റെ സഹഭൃത്യന്മാരോടും കരുണ കാണിക്കേണ്ടതായിരുന്നില്ലേ?”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“സ്വർഗ്ഗസ്ഥനായ ഞങ്ങളുടെ പിതാവ് നിങ്ങളോട് ക്ഷമിച്ചതുപോലെ നിങ്ങളും പരസ്പരം ക്ഷമിക്കണം” എന്ന് യേശു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ദാസൻ പതിനായിരം താലന്തിന്റെ വളരെ വലിയ കടം തീർത്തു.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തനിക്ക് നൂറു ദിനാർ കടം കൊടുത്ത സഹഭൃത്യനോട് അവൻ ക്ഷമിച്ചില്ല.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ഇത് നന്ദികെട്ട മനോഭാവമാണ്.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യേശുവിലൂടെ കൃപയാൽ ഞങ്ങളും ക്ഷമിക്കപ്പെടുകയും രക്ഷിക്കപ്പെടുകയും ചെയ്തു.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ആ കൃപ മറന്നില്ലെങ്കിൽ നമ്മോട് തെറ്റ് ചെയ്തവരോട് ക്ഷമിക്കണം.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അവസാനം വരെ നമ്മോട് ക്ഷമിക്കുകയും സ്നേഹിക്കുകയും ചെയ്യുന്നവനാണ് യേശു.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രാജാവ് എത്ര പണം എഴുതിത്തള്ളി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നൂറ് ദിനാറി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ഇരുനൂറ് ദനാരി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നൂറു പ്രതിഭകൾ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പതിനായിരം പ്രതിഭകൾ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പതിനായിരം പ്രതിഭകൾ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4000"/>
              <a:t>എന്തെന്നാൽ, എന്റെ ഈ മകൻ മരിച്ചിരുന്നു, വീണ്ടും ജീവിച്ചിരിക്കുന്നു; അവൻ കാണാതെപോയി.' അങ്ങനെ അവർ ആഘോഷിക്കാൻ തുടങ്ങി.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'എനിക്ക് നിന്നോട് കരുണ തോന്നിയതുപോലെ നിന്റെ സഹഭൃത്യനോട് നീ കരുണ കാണിക്കേണ്ടതായിരുന്നില്ലേ?'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82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ദാവീദിന്റെ പുത്രന് ഹോസാന!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അവന്റെ മുമ്പിലും പിന്നാലെ പോയിരുന്ന പുരുഷാരം: ദാവീദിന്റെ പുത്രന് ഹോസാന എന്നു ആർത്തു. "കർത്താവിന്റെ നാമത്തിൽ വരുന്നവൻ വാഴ്ത്തപ്പെട്ടവൻ!" "അത്യുന്നതങ്ങളിൽ ഹോസാന!"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യെരൂശലേമിനടുത്തെത്തിയപ്പോൾ, അവൻ രണ്ടു ശിഷ്യന്മാരെ അയച്ചു പറഞ്ഞു: “ഗ്രാമത്തിലേക്ക് പോകുക, അവളുടെ അടുത്ത് ഒരു കഴുതക്കുട്ടിയെ നിങ്ങൾ കാണും. അവയെ അഴിച്ച് എന്റെ അടുക്കൽ കൊണ്ടുവരിക.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രണ്ടു ശിഷ്യന്മാർ ഗ്രാമത്തിൽ ചെന്ന് യേശു പറഞ്ഞതുപോലെ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കഴുതയെ കണ്ടെത്തി. "കർത്താവിന് അവരെ ആവശ്യമുണ്ട്." അപ്പോൾ ഉടമ അവരെ ഉടൻ അയച്ചു.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ഒരു കഴുതക്കുട്ടിയുടെ പുറത്ത് ഇരുന്നു ജറുസലേമിൽ പ്രവേശിച്ചു. ജനക്കൂട്ടം അവനുമുമ്പേ പോയി: ദാവീദിന്റെ പുത്രന് ഹോസാന എന്നു ആർത്തു.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ഒരു കഴുതക്കുട്ടിയെ സവാരി ചെയ്‌തതും ജനക്കൂട്ടം അവനെ സ്വീകരിച്ചതും ബൈബിളിലെ രേഖപ്പെടുത്തിയിരിക്കുന്ന പ്രവചനമനുസരിച്ചാണ്. എന്നാൽ ആരും അതേക്കുറിച്ച് അറിഞ്ഞിരുന്നില്ല.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"യേശു ഒരു കഴുതക്കുട്ടിയെ കയറി, ജനക്കൂട്ടം ആർത്തു.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'ദാവീദിന്റെ പുത്രന് ഹോസാന!'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അവയെല്ലാം ബൈബിളിൽ പ്രവചിക്കപ്പെട്ടിരുന്നു.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ജീവിച്ചത് അനുസരണത്താൽ,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ബൈബിളിൽ എഴുതിയിരിക്കുന്നതുപോലെ.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 അനുഗമിക്കുന്ന നാമും അനുസരിക്കണം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ദൈവവചനം സമഗ്രമായി.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നമ്മുടെ രാജാവാണ് സ്തുതിക്കും മഹത്വത്തിനും യോഗ്യൻ.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l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73 ദൈവവചനം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400"/>
              <a:t>യേശു ലാസറിനെ മരിച്ചവരിൽ നിന്ന് ഉയിർപ്പിക്കുന്നു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എന്താണ് യേശു യെരൂശലേമിൽ കയറിയത്?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കഴുതക്കുട്ടി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കുഞ്ഞു കുതിര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ആനക്കുട്ടി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കുട്ടി ഒട്ടകം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ഒരു കഴുതക്കുട്ടി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അവന്റെ മുമ്പിലും പിന്നാലെ പോയിരുന്ന പുരുഷാരം: ദാവീദിന്റെ പുത്രന് ഹോസാന എന്നു ആർത്തു. "കർത്താവിന്റെ നാമത്തിൽ വരുന്നവൻ വാഴ്ത്തപ്പെട്ടവൻ!" "അത്യുന്നതങ്ങളിൽ ഹോസാന!"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83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എന്റെ വീട് പ്രാർത്ഥനാലയമാണ്.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“എന്റെ ഭവനം പ്രാർത്ഥനാലയം എന്നു വിളിക്കപ്പെടും, എന്നാൽ നിങ്ങൾ അതിനെ കവർച്ചക്കാരുടെ ഗുഹയാക്കുന്നു” എന്നു അവൻ അവരോടു പറഞ്ഞു.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ജറുസലേം ദേവാലയത്തിൽ പ്രവേശിച്ചു. ക്ഷേത്രത്തിനകത്ത് ധാരാളം കച്ചവടക്കാരും പണമിടപാടുകാരും ഉണ്ടായിരുന്നു.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പണം മാറ്റുന്നവരുടെ മേശകളും പ്രാവുകളെ വിൽക്കുന്നവരുടെ ബെഞ്ചുകളും യേശു മറിച്ചിട്ടു. അവിടെ ക്രയവിക്രയം ചെയ്യുന്നവരെയെല്ലാം അവൻ ഓടിച്ചു.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കോപത്തോടെ പറഞ്ഞു, “എന്റെ ഭവനം പ്രാർത്ഥനാലയം എന്ന് വിളിക്കപ്പെടും, എന്നാൽ നിങ്ങൾ അതിനെ കവർച്ചക്കാരുടെ ഗുഹയാക്കുന്നു” എന്ന് എഴുതിയിരിക്കുന്നു.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വ്യാപാരികളെ ദേവാലയത്തിൽ നിന്ന് പുറത്താക്കുകയും ദേവാലയത്തിലെ രോഗികളെ സുഖപ്പെടുത്തുകയും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ദൈവത്തെ ആരാധിക്കാനും പ്രാർത്ഥിക്കാനുമുള്ള ഇടമാണ് ക്ഷേത്രം, പള്ളി.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അതിനെ കച്ചവടസ്ഥലമാക്കി മാറ്റിയ ജനക്കൂട്ടത്തോട് യേശു ദേഷ്യപ്പെട്ടു.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എന്തിനാണ് പള്ളിയിൽ വരുന്നത്?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പള്ളിയിൽ, നിങ്ങൾ ആരാധനയോടും പ്രാർത്ഥനയോടും കൂടി ദൈവത്തെ കാണണം.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യേശുവാണ് പള്ളിയുടെ ഉടമ. നമ്മുടെ ആരാധനകളും പ്രാർത്ഥനകളും സഭയിൽ നിന്ന് സ്വീകരിക്കുന്നത് യേശുവാണ്.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യേശു അവളോടു പറഞ്ഞു: ഞാൻ പുനരുത്ഥാനവും ജീവനും ആകുന്നു; എന്നിൽ വിശ്വസിക്കുന്നവൻ മരിച്ചാലും ജീവിക്കും;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ജീവിക്കുകയും എന്നിൽ വിശ്വസിക്കുകയും ചെയ്യുന്നവൻ ഒരിക്കലും മരിക്കുകയില്ല. നിങ്ങൾ ഇത് വിശ്വസിക്കുന്നുണ്ടോ?"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ആരെയാണ് ആലയത്തിൽ നിന്ന് പുറത്താക്കിയത്?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ജൂതന്മാർ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വിജാതീയൻ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പുരോഹിതൻ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വ്യാപാരികൾ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വ്യാപാരികൾ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“എന്റെ ഭവനം പ്രാർത്ഥനാലയം എന്നു വിളിക്കപ്പെടും, എന്നാൽ നിങ്ങൾ അതിനെ കവർച്ചക്കാരുടെ ഗുഹയാക്കുന്നു” എന്നു അവൻ അവരോടു പറഞ്ഞു.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84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 തന്റെ ശിഷ്യന്മാരുടെ പാദങ്ങൾ കഴുകി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നിങ്ങളുടെ കർത്താവും ഗുരുവുമായ ഞാൻ നിങ്ങളുടെ പാദങ്ങൾ കഴുകിയതിനാൽ നിങ്ങളും പരസ്പരം പാദങ്ങൾ കഴുകണം.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ശിഷ്യന്മാരോടൊപ്പം അവസാനത്തെ അത്താഴം കഴിച്ചു. തന്റെ ശിഷ്യന്മാർക്കൊപ്പമുള്ള തന്റെ അവസാനത്തെ ഭക്ഷണമാണിതെന്ന് യേശുവിന് അറിയാമായിരുന്നു.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പെട്ടെന്ന് തടത്തിലേക്ക് വെള്ളം കൊണ്ടുവന്നു, അവൻ തന്റെ ശിഷ്യന്മാരുടെ കാലുകൾ ഓരോന്നായി കഴുകാൻ തുടങ്ങി.</a:t>
            </a:r>
            <a:r xmlns:a="http://schemas.openxmlformats.org/drawingml/2006/main">
              <a:rPr lang="ml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പത്രോസിന്റെ ഊഴമായപ്പോൾ പത്രോസ് പറഞ്ഞു, "കർത്താവ് നമ്മുടെ പാദങ്ങൾ കഴുകുന്നത് എന്തിനാണ്? ഞാൻ കഴുകില്ല!"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മറുപടി പറഞ്ഞു. "ഞാൻ നിന്റെ പാദങ്ങൾ കഴുകിയില്ലെങ്കിൽ, എനിക്കും നിനക്കും അതിൽ ഒരു ബന്ധവുമില്ല, നിനക്ക് ഇപ്പോൾ നന്നായി മനസ്സിലായില്ലായിരിക്കാം, പക്ഷേ ഒരു ദിവസം നിങ്ങൾ മനസ്സിലാക്കും."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"ഒരു മാതൃക കാണിക്കാൻ ഞാൻ നിങ്ങളുടെ കാലുകൾ കഴുകി. ഇനി മുതൽ പരസ്പരം പാദങ്ങൾ കഴുകി പരസ്പരം സേവിക്കുന്നവരായി മാറുക."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ലോകത്തിൽ, താഴ്ന്ന മനുഷ്യർ ഉന്നതരെ സേവിക്കുന്നു, എന്നാൽ നേരെമറിച്ച് യേശു തന്റെ ശിഷ്യന്മാരുടെ പാദങ്ങൾ കഴുകി ഉപേക്ഷിച്ചു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അവന്റെ ജീവിതം നമുക്കായി.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യേശുവിന്റെ ശിഷ്യന്മാരാണെങ്കിൽ, ഉയർന്ന സ്ഥലത്ത് പരിഗണിക്കപ്പെടാൻ ആഗ്രഹിക്കുന്നതിനേക്കാൾ താഴ്ന്ന സ്ഥലത്ത് പരസ്പരം സേവിക്കുന്നതിലാണ് നാം സന്തോഷിക്കേണ്ടത്.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 യേശുവിന് ഒരു വാർത്ത വന്നു. “ലാസറിന് അസുഖമാണ്. വേഗം വന്ന് അവനെ സുഖപ്പെടുത്തൂ.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</a:t>
            </a:r>
            <a:r xmlns:a="http://schemas.openxmlformats.org/drawingml/2006/main">
              <a:rPr altLang="en-US" lang="m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ഏറ്റവും ഉയർന്ന മനുഷ്യനാണ്, എന്നാൽ അവൻ ഏറ്റവും താഴ്ന്ന സ്ഥലത്ത് വന്ന് നമ്മെ എല്ലാവരെയും സേവിക്കാൻ തയ്യാറാണ്.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ആരാണ് യേശുവിന്റെ കാലുകൾ കഴുകാൻ അനുവദിക്കാതിരുന്നത്?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തോമസ്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പീറ്റർ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യൂദാസ് ഇസ്‌കാരിയോത്ത്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പീറ്റർ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നിങ്ങളുടെ കർത്താവും ഗുരുവുമായ ഞാൻ നിങ്ങളുടെ പാദങ്ങൾ കഴുകിയതിനാൽ നിങ്ങളും പരസ്പരം പാദങ്ങൾ കഴുകണം.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85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 മലയിൽ പ്രാർത്ഥിക്കുന്നു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കുറച്ചുദൂരം ചെന്ന്, അവൻ നിലത്തുവീണ് പ്രാർത്ഥിച്ചു: "എന്റെ പിതാവേ, കഴിയുമെങ്കിൽ, ഈ പാനപാത്രം എന്നിൽ നിന്ന് എടുത്തുകളയേണമേ, എങ്കിലും ഞാൻ ആഗ്രഹിക്കുന്നതുപോലെയല്ല, അങ്ങയുടെ ഇഷ്ടപ്രകാരം."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അത്താഴത്തിന് ശേഷം, യേശു തന്റെ ശിഷ്യന്മാരോടൊപ്പം ഗെത്സെമനെ എന്ന സ്ഥലത്തേക്ക് പോയി.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ശിഷ്യന്മാരോടു പറഞ്ഞു, “എന്റെ ആത്മാവ് മരണത്തോളം ദുഃഖത്താൽ തളർന്നിരിക്കുന്നു. ഇവിടെ നിൽക്കൂ, എന്നോടൊപ്പം കാവൽ നിൽക്കൂ.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""എന്റെ പിതാവേ, കഴിയുമെങ്കിൽ, ഈ പാനപാത്രം എന്നിൽ നിന്ന് എടുക്കേണമേ. എങ്കിലും ഞാൻ ഇച്ഛിക്കുന്നതുപോലെയല്ല, അങ്ങയുടെ ഇഷ്ടം പോലെ." യേശു ആത്മാർത്ഥമായി പ്രാർത്ഥിച്ചു. എന്നാൽ ശിഷ്യന്മാർ ഗാഢനിദ്രയിലേക്ക് വഴുതി വീണു.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തന്റെ ശിഷ്യന്മാരെ ഉണർത്തിക്കൊണ്ട് പറഞ്ഞു, “നിങ്ങൾക്ക് ഒരു മണിക്കൂർ എന്നോടുകൂടെ ഉണർന്നിരിക്കാൻ കഴിഞ്ഞില്ലേ? നോക്കൂ. ഇതാ, എന്നെ ഒറ്റിക്കൊടുക്കുന്നവൻ എന്നെ അറസ്റ്റുചെയ്യാൻ വരുന്നു.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അവസാനം യേശു തന്നെ പിടിക്കാൻ വന്നവരെ അനുഗമിച്ചു. ദൈവം ആഗ്രഹിച്ചതുപോലെ ക്രൂശിൽ നമ്മുടെ പാപങ്ങൾക്ക് പരിഹാരം നൽകാൻ മരിക്കുക എന്നതായിരുന്നു അത്.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യേശു വരുന്നതിനുമുമ്പ് അവൻ മരിച്ചു.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ക്രൂശിൽ നമ്മുടെ പാപങ്ങൾക്കായി യേശു മരിക്കുന്നത് വേദനാജനകമായിരുന്നു, പക്ഷേ അവൻ പൂർണ്ണമായും അനുസരണയുള്ളവനായിരുന്നു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അത് ദൈവഹിതമായിരുന്നു.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ജീവിതത്തിൽ എന്റേതിനെക്കാൾ ദൈവഹിതം നിറവേറുമെന്ന് നാം ആദ്യം പ്രതീക്ഷിക്കണം.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</a:t>
            </a:r>
            <a:r xmlns:a="http://schemas.openxmlformats.org/drawingml/2006/main">
              <a:rPr lang="ml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ഈ നാട്ടിൽ പാപരഹിതനാണ്, കാരണം അവൻ ദൈവഹിതം പൂർണ്ണമായും പിന്തുടരുന്നു.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അറസ്റ്റിലാകുന്നതിനുമുമ്പ് യേശു എവിടെയാണ് പ്രാർത്ഥിച്ചത്?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ജറുസലേം ദേവാലയത്തിൽ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ഗെത്സെമനെ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മാർക്കിന്റെ മുകളിലെ മുറി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ഗലീലി തടാകം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ഗെത്സെമനെ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കുറച്ചുദൂരം ചെന്ന്, അവൻ നിലത്തുവീണ് പ്രാർത്ഥിച്ചു: "എന്റെ പിതാവേ, കഴിയുമെങ്കിൽ, ഈ പാനപാത്രം എന്നിൽ നിന്ന് എടുത്തുകളയേണമേ, എങ്കിലും ഞാൻ ആഗ്രഹിക്കുന്നതുപോലെയല്ല, അങ്ങയുടെ ഇഷ്ടപ്രകാരം."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86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 കുരിശിൽ മരിച്ചു.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യേശു ഉറക്കെ വിളിച്ചു, "പിതാവേ, അങ്ങയുടെ കരങ്ങളിൽ ഞാൻ എന്റെ ആത്മാവിനെ സമർപ്പിക്കുന്നു." ഇതു പറഞ്ഞപ്പോൾ അവൻ അന്ത്യശ്വാസം വലിച്ചു.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റോമൻ പടയാളികളാൽ പിടിക്കപ്പെട്ട യേശു, തലയിൽ മുൾക്കിരീടം ധരിച്ച്, പരിഹസിക്കപ്പെട്ട്, കുരിശ് ചുമന്ന്, മലയിലേക്ക് വധിക്കാനായി കൊണ്ടുപോയി.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തുടർന്ന്, രണ്ട് കുറ്റവാളികളോടൊപ്പം യേശുവിനെ കുരിശിൽ തറച്ചു. ജനം നോക്കി നിന്നു, ഭരണാധികാരികൾ അവനെ പരിഹസിക്കുകപോലും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"പിതാവേ, ഇവരോട് ക്ഷമിക്കണമേ, അവർ ചെയ്യുന്നത് എന്താണെന്ന് അവർക്കറിയില്ല." തന്നെ കൊന്നവർക്കുവേണ്ടി യേശു പ്രാർത്ഥിച്ചു.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പറഞ്ഞു, "അത് പൂർത്തിയായി!" അവൻ തല കുനിച്ചു ആത്മാവിനെ വിട്ടുകൊടുത്തു.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വൈകി വന്ന യേശുവിനോട് ലാസറിന്റെ സഹോദരി പറഞ്ഞു: യേശുവേ, നീ ഇവിടെ ഉണ്ടായിരുന്നെങ്കിൽ എന്റെ സഹോദരൻ മരിക്കില്ലായിരുന്നു.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 നിമിഷം ദേവാലയത്തിന്റെ തിരശ്ശീല മുകളിൽ നിന്ന് താഴേക്ക് രണ്ടായി കീറി. ഭൂമി കുലുങ്ങി, പാറകൾ പിളർന്നു. യേശുവിനെ ക്രൂശിച്ച പടയാളികൾ ഇത് കണ്ടപ്പോൾ ഭയന്ന്, "തീർച്ചയായും അവൻ ദൈവപുത്രൻ തന്നെ!"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പാപരഹിതനായ യേശു നമുക്കുവേണ്ടി കഷ്ടപ്പെടുകയും മരിക്കുകയും ചെയ്തു, നമ്മുടെ പാപങ്ങൾക്ക് പ്രതിഫലം നൽകി.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അതിനാൽ, നമ്മൾ സ്വയം പണം നൽകേണ്ടതില്ല.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യേശുവിനാൽ നാം രക്ഷിക്കപ്പെട്ടു.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ഇത് ഒരു നിമിഷം പോലും നാം മറക്കരുത്.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പാപങ്ങൾക്കുവേണ്ടി കുരിശിൽ മരിച്ച് നമ്മെ രക്ഷിച്ച രക്ഷകനാണ് യേശു.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ആരുടെ കൂടെയാണ് ക്രൂശിക്കപ്പെട്ടത്?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ശിഷ്യന്മാർ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സ്ത്രീകൾ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പുരോഹിതന്മാർ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കുറ്റവാളികൾ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കുറ്റവാളികൾ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യേശു ഉറക്കെ വിളിച്ചു, "പിതാവേ, അങ്ങയുടെ കരങ്ങളിൽ ഞാൻ എന്റെ ആത്മാവിനെ സമർപ്പിക്കുന്നു." ഇതു പറഞ്ഞപ്പോൾ അവൻ അന്ത്യശ്വാസം വലിച്ചു.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87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ശൂന്യമായ ശവകുടീരം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അവൾ തിരിഞ്ഞു നോക്കിയപ്പോൾ യേശു നിൽക്കുന്നത് കണ്ടു, പക്ഷേ അത് യേശുവാണെന്ന് അവൾ തിരിച്ചറിഞ്ഞില്ല.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മരിച്ച യേശുവിനെ കാണാൻ മഗ്ദലന മറിയ കല്ലറയിലേക്ക് പോയി. പക്ഷേ, കല്ലറയുടെ കൽവാതിൽ തുറന്നിരുന്നു.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കല്ലറയിൽ യേശുവിന്റെ ശരീരം ഉണ്ടായിരുന്നില്ല. യേശുവിന്റെ മൃതദേഹം ആരോ മോഷ്ടിച്ചതാണെന്ന് മേരി കരുതി.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ദൂതൻ പ്രത്യക്ഷപ്പെട്ട് ചോദിച്ചു. "നീ എന്തിനാ കരയുന്നെ?" മറിയ മറുപടി പറഞ്ഞു: യേശുവിന്റെ ശരീരം ആരോ മോഷ്ടിച്ചു.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പറഞ്ഞു, "കല്ലറയുടെ കൽവാതിൽ എടുത്തുകളയുക." യേശു ആജ്ഞാപിച്ചു: "ലാസർ പുറത്തുവരൂ."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അവൾ തിരിഞ്ഞുനോക്കിയപ്പോൾ ജീവനോടെ മടങ്ങിവന്ന യേശുവുണ്ടായിരുന്നു. എന്നാൽ മറിയം യേശുവിനെ തിരിച്ചറിഞ്ഞില്ല. യേശു ജീവിതത്തിലേക്ക് തിരിച്ചുവരുമെന്ന് അവൾ കരുതിയിരുന്നില്ല.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"മേരി..." യേശു വിളിച്ചപ്പോൾ മാത്രമാണ് മറിയ അവനെ തിരിച്ചറിയുന്നത്. “കർത്താവേ, നീ ശരിക്കും ജീവിതത്തിലേക്ക് മടങ്ങിവന്നിരിക്കുന്നു.” യേശു മരിച്ച് മൂന്ന് ദിവസത്തിന് ശേഷം ഉയിർത്തെഴുന്നേറ്റു.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ലോകത്ത് ആരും മരിച്ചിട്ടില്ല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വീണ്ടും ജീവനോടെ.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മരണത്തിൽ നിന്ന് ഉയിർത്തെഴുന്നേറ്റ ഒരേയൊരു യേശു ഇപ്പോഴും ജീവിച്ചിരിക്കുന്നു.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യേശുവിൽ വിശ്വസിക്കുന്നവരും ജീവിതത്തിലേക്ക് മടങ്ങിവരുമെന്ന് ബൈബിൾ പറയുന്നു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യേശുവിനെപ്പോലെ.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അതുകൊണ്ട് നമ്മുടെ പ്രതീക്ഷ നഷ്ടപ്പെടുത്തരുത്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നിത്യജീവന് വേണ്ടി.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മരണത്തെ കീഴടക്കി ജീവിതത്തിലേക്ക് തിരികെ വന്ന വിജയത്തിന്റെ കർത്താവാണ് യേശു.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കല്ലറയിൽ യേശു ഇല്ലെന്നു കണ്ടപ്പോൾ മറിയ എന്തു വിചാരിച്ചു?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ഉയിർത്തെഴുന്നേറ്റു!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ഇത് യേശുവിന്റെ കല്ലറയല്ല!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മൃതദേഹം ആരോ മോഷ്ടിച്ചു!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ശിഷ്യന്മാർ യേശുവിന്റെ മൃതദേഹം വാങ്ങി!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യേശുവിന്റെ മൃതദേഹം ആരോ മോഷ്ടിച്ചു!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അവൾ തിരിഞ്ഞു നോക്കിയപ്പോൾ യേശു നിൽക്കുന്നത് കണ്ടു, പക്ഷേ അത് യേശുവാണെന്ന് അവൾ തിരിച്ചറിഞ്ഞില്ല.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88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സ്വർഗ്ഗത്തിലേക്ക് ആരോഹണം ചെയ്ത യേശു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ഇതു പറഞ്ഞശേഷം അവർ കാൺകെ അവൻ എടുക്കപ്പെട്ടു; ഒരു മേഘം അവനെ അവരുടെ ദൃഷ്ടിയിൽ നിന്നു മറച്ചു.</a:t>
            </a:r>
            <a:r xmlns:a="http://schemas.openxmlformats.org/drawingml/2006/main">
              <a:rPr lang="ml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ഉയിർത്തെഴുന്നേറ്റുവെന്ന് അറിയാത്ത ശിഷ്യന്മാർ ഭയവും നിരാശയും കൊണ്ട് പിടികൂടി.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ഉയിർത്തെഴുന്നേറ്റ യേശു അവരുടെ ഇടയിൽ വന്ന് നിന്നുകൊണ്ട് അവർക്ക് കൈകളും പാർശ്വവും കാണിച്ചുകൊടുത്ത് പറഞ്ഞു: "സംശയിക്കാതെ വിശ്വസിക്കൂ."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അത്ഭുതകരമെന്നു പറയട്ടെ, മരിച്ച് മൂന്ന് ദിവസത്തിന് ശേഷം ലാസർ പുറത്തേക്ക് പോയി. ഇത് കണ്ട് ആളുകൾ സന്തോഷിക്കുകയും ദൈവത്തെ സ്തുതിക്കുകയും ചെയ്തു.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അപ്പോൾ, യേശു തന്റെ പിതാവായ ദൈവത്തിങ്കലേക്കു മടങ്ങിപ്പോകുമെന്നും പരിശുദ്ധാത്മാവിനെ അയക്കുമെന്ന് വാഗ്ദത്തം ചെയ്യുകയും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ലോകാവസാനം വരെ തനിക്ക് സാക്ഷികളായിരിക്കാനും സുവിശേഷം പ്രസംഗിക്കാനും വചനം പഠിപ്പിക്കാനും യേശു തന്റെ ശിഷ്യന്മാരോട് കൽപ്പിച്ചു.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ഈ ഭൂമിയിലെ എല്ലാ ദൗത്യങ്ങളും പൂർത്തിയാക്കിയ ശേഷം, യേശു തന്റെ ശിഷ്യന്മാരുടെ മുമ്പാകെ സ്വർഗത്തിലേക്ക് പോയി. ഒരിക്കൽ ഈ നാട്ടിലേക്ക് തിരിച്ചുവരുമെന്ന് അവൻ ഞങ്ങളോട് വാക്ക് തന്നു.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താൻ സ്വർഗ്ഗാരോഹണം ചെയ്യുന്നതിനുമുമ്പ് ഭൂമിയുടെ അറ്റത്തോളവും സുവിശേഷം പ്രസംഗിക്കാൻ യേശു തന്റെ ശിഷ്യന്മാരോട് ആജ്ഞാപിച്ചു.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ശിഷ്യന്മാരുടെ ഒരു കൂട്ടമാണ് സഭ.</a:t>
            </a:r>
            <a:r xmlns:a="http://schemas.openxmlformats.org/drawingml/2006/main">
              <a:rPr lang="ml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ശിഷ്യൻമാരായ നാം എല്ലായിടത്തും സുവിശേഷം പ്രസംഗിക്കണം. നാം യേശുവിന്റെ സാക്ഷികളായിരിക്കണം.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ഇപ്പോഴും ജീവിച്ചിരിക്കുന്നു, ദൈവത്തിന്റെ വലതുഭാഗത്ത് ഇരിക്കുന്നു, വാഗ്ദത്തം ചെയ്തതുപോലെ അവൻ ഭൂമിയിലേക്ക് മടങ്ങിവരും.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പുനരുത്ഥാനം പ്രാപിച്ച യേശു തന്റെ ശിഷ്യന്മാരോട് എന്താണ് കാണിച്ചത്?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കൈകളിലും കാലുകളിലും നഖത്തിന്റെ പാടുകൾ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തലയിലെ മുള്ളിന്റെ അടയാളങ്ങൾ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പുറകിൽ ചമ്മട്ടിയുടെ അടയാളങ്ങൾ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മുഖത്ത് ചതവുകൾ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കൈകളിലും കാലുകളിലും നഖത്തിന്റെ പാടുകൾ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ഇതു പറഞ്ഞശേഷം അവർ കാൺകെ അവൻ എടുക്കപ്പെട്ടു; ഒരു മേഘം അവനെ അവരുടെ ദൃഷ്ടിയിൽ നിന്നു മറച്ചു.</a:t>
            </a:r>
            <a:r xmlns:a="http://schemas.openxmlformats.org/drawingml/2006/main">
              <a:rPr lang="ml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89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പരിശുദ്ധാത്മാവ് വന്നിരിക്കുന്നു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അവരെല്ലാവരും പരിശുദ്ധാത്മാവിനാൽ നിറഞ്ഞവരായി, ആത്മാവ് അവരെ പ്രാപ്തരാക്കുന്നതുപോലെ അന്യഭാഷകളിൽ സംസാരിക്കാൻ തുടങ്ങി.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പറഞ്ഞതുപോലെ ശിഷ്യന്മാർ യെരൂശലേമിൽ ഉണ്ടായിരുന്നു. പെന്തക്കോസ്ത് ദിനം വന്നപ്പോൾ എല്ലാവരും ഒരുമിച്ചായിരുന്നു.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ലാസറിനെ ജീവിതത്തിലേക്ക് തിരികെ കൊണ്ടുവന്നു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അവന്റെ വാക്കിനാൽ.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എന്നെങ്കിലും മരിക്കണം, പക്ഷേ യേശുവിൽ വിശ്വസിക്കുന്നതിനാൽ നാം ഉയിർത്തെഴുന്നേൽക്കേണ്ടതുണ്ട്.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പുനരുത്ഥാനത്തിന്റെ പ്രത്യാശയോടെ ജീവിക്കുന്ന ഒരു ക്രിസ്ത്യാനി ആയിരിക്കണം.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പെട്ടെന്ന് ഒരു കാറ്റ് വീശുന്നതുപോലെയുള്ള ഒരു ശബ്ദം അവർ ഇരുന്നിരുന്ന വീട് മുഴുവൻ നിറഞ്ഞു.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ഓരോ വ്യക്തിയുടെയും തലയിൽ തീയുടെ നാവ് ഉണ്ടായിരുന്നു, തുടർന്ന് എല്ലാവരും പരിശുദ്ധാത്മാവിനാൽ നിറഞ്ഞ് മറ്റ് ഭാഷകളിൽ സംസാരിക്കാൻ തുടങ്ങി.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എല്ലാവരും ആശ്ചര്യപ്പെട്ടപ്പോൾ, പത്രോസ് അവരോട് യേശുവിനെയും സുവിശേഷത്തെയും കുറിച്ച് പ്രസംഗിക്കാൻ തുടങ്ങി.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ആളുകൾ സുവിശേഷം ശ്രവിക്കുകയും അനുതപിക്കുകയും സ്നാനമേൽക്കുകയും ചെയ്തു. അന്ന് 3000-ത്തിലധികം ആളുകൾ സ്നാനമേറ്റു.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തന്റെ ശിഷ്യന്മാർക്ക് പരിശുദ്ധാത്മാവിനെ അയച്ചു.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പരിശുദ്ധാത്മാവ് പത്രോസിന് സുവിശേഷം പ്രസംഗിക്കാനുള്ള ജ്ഞാനവും ശക്തിയും നൽകി.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യേശുവിൽ വിശ്വസിക്കുന്ന എല്ലാവരുടെയും ഹൃദയങ്ങളിൽ പരിശുദ്ധാത്മാവ് ഉണ്ട്.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പത്രോസിന് ജ്ഞാനവും ശക്തിയും നൽകിയതുപോലെ, സുവിശേഷം പ്രസംഗിക്കാനുള്ള ജ്ഞാനവും ധൈര്യവും നൽകുന്നത് പരിശുദ്ധാത്മാവാണെന്ന് മറക്കരുത്.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നമ്മെ സഹായിക്കാൻ തന്നിൽ വിശ്വസിക്കുന്ന എല്ലാവരിലേക്കും യേശു പരിശുദ്ധാത്മാവിനെ അയയ്ക്കുന്നു.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പരിശുദ്ധാത്മാവ് വന്നപ്പോൾ അവർ എന്താണ് കേട്ടത്?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കാഹളം ശബ്ദം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ഇടിമുഴക്കം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ശക്തമായ കാറ്റ് വീശുന്നു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പ്രാർത്ഥനകളുടെ ശബ്ദം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ശക്തമായ കാറ്റ് വീശുന്നു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അവരെല്ലാവരും പരിശുദ്ധാത്മാവിനാൽ നിറഞ്ഞവരായി, ആത്മാവ് അവരെ പ്രാപ്തരാക്കുന്നതുപോലെ അന്യഭാഷകളിൽ സംസാരിക്കാൻ തുടങ്ങി.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90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ഫിലിപ്പ് എത്യോപ്യനോട് സുവിശേഷം പറഞ്ഞു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അപ്പോൾ ഫിലിപ്പോസ് ആ തിരുവെഴുത്തുകളിൽ നിന്ന് ആരംഭിച്ച് യേശുവിനെക്കുറിച്ചുള്ള സുവിശേഷം അവനോട് പറഞ്ഞു.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4000"/>
              <a:t>എന്തെന്നാൽ, എന്റെ ഈ മകൻ മരിച്ചിരുന്നു, വീണ്ടും ജീവിച്ചിരിക്കുന്നു; അവൻ കാണാതെപോയി.' അങ്ങനെ അവർ ആഘോഷിക്കാൻ തുടങ്ങി.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മരിച്ചവരെ തിരികെ കൊണ്ടുവരുന്ന ജീവന്റെ യജമാനനാണ് യേശു.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 കർത്താവിന്റെ ദൂതൻ യേശുവിൽ വിശ്വസിച്ച ഫിലിപ്പോസിനോട് പറഞ്ഞു, "തെക്കോട്ട് പോകുന്ന വഴി-മരുഭൂമി വഴി."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ദൂതൻ പറഞ്ഞതുപോലെ അവൻ തെക്കൻ മരുഭൂമിയിലേക്ക് പുറപ്പെട്ടു. ദൂതൻ അവനെ അയച്ചത് എന്തിനാണെന്ന് അവൻ അത്ഭുതപ്പെട്ടു </a:t>
            </a: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 സമയത്ത്, എത്യോപ്യയുടെ രാജ്യത്തിന്റെ പണത്തിന്റെ ചുമതലക്കാരനായ ഷണ്ഡൻ, യെശയ്യാ പ്രവാചകന്റെ എഴുത്തുകൾ വായിച്ചുകൊണ്ട് വണ്ടിയിലായിരുന്നു. ഫിലിപ്പ് അടുത്ത് ചെന്ന് ചോദിച്ചു. "നിങ്ങൾ എന്താണ് വായിക്കുന്നതെന്ന് മനസ്സിലായോ?"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"ആരെങ്കിലും ഇത് വിശദീകരിക്കുന്നില്ലെങ്കിൽ എനിക്ക് അത് എങ്ങനെ മനസ്സിലാക്കാനാകും?" ഫിലിപ്പോസ് തിരുവെഴുത്തുകളുടെ ആ ഭാഗത്തിൽ നിന്ന് ആരംഭിച്ച് യേശുവിനെക്കുറിച്ചുള്ള സന്തോഷവാർത്ത അവനോട്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എത്യോപ്യൻ യേശുവിനെ സ്വീകരിച്ച ശേഷം സന്തോഷത്തോടെ തന്റെ രാജ്യത്തേക്ക് മടങ്ങി. തന്നെ അവിടെ നയിച്ചതിന് ഫിലിപ്പ് പരിശുദ്ധാത്മാവിന് നന്ദി പറഞ്ഞു.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ഫിലിപ്പിന് പൂർണ്ണമായി മനസ്സിലാക്കാൻ കഴിഞ്ഞില്ല, പക്ഷേ പരിശുദ്ധാത്മാവിന്റെ കൽപ്പന അനുസരിച്ചു. അതുകൊണ്ട് എത്യോപ്യക്കാരനോട് സുവിശേഷം പ്രസംഗിക്കാൻ അദ്ദേഹത്തിന് കഴിഞ്ഞു.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ചിലപ്പോഴൊക്കെ നമുക്ക് മനസ്സിലാക്കാൻ പറ്റാത്ത അവസ്ഥയിലായിരിക്കും.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ആ നിമിഷം പോലും നിങ്ങൾ ദൈവത്തിൽ വിശ്വസിക്കുകയും പരിശുദ്ധാത്മാവിൽ അവനെ അനുസരിക്കുകയും ചെയ്താൽ, നിങ്ങൾക്കും വിശ്വാസമുള്ള ഒരു മനുഷ്യനാകാം.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സുവിശേഷം പ്രസംഗിക്കുന്നവർ.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കണ്ടുമുട്ടേണ്ട ബന്ധത്തിന് നേതൃത്വം നൽകുന്നത് യേശുവാണ്.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ഫിലിപ്പ് കണ്ട എത്യോപ്യൻ ഷണ്ഡൻ എന്തായിരുന്നു?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സൈന്യത്തിന്റെ ചുമതല അദ്ദേഹത്തിനായിരുന്നു.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തന്റെ രാജ്യത്തെ ഒരു പാചകക്കാരനായിരുന്നു.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ആയിരുന്നു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ഇൻ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ഈടാക്കുക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ന്റെ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അദ്ദേഹത്തിന്റെ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രാജ്യത്തിന്റെ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പണം.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രാജ്യത്തിന്റെ ആരാധന നിയന്ത്രിച്ചു.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തന്റെ രാജ്യത്തിന്റെ പണത്തിന്റെ ചുമതല അദ്ദേഹത്തിനായിരുന്നു.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അപ്പോൾ ഫിലിപ്പോസ് ആ തിരുവെഴുത്തുകളിൽ നിന്ന് ആരംഭിച്ച് യേശുവിനെക്കുറിച്ചുള്ള സുവിശേഷം അവനോട് പറഞ്ഞു.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91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ശൗൽ യേശുവിനെ കണ്ടുമുട്ടുന്നു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വന്നപ്പോൾ ലാസർ മരിച്ചിട്ട് എത്ര ദിവസം കഴിഞ്ഞു?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രണ്ടു ദിവസം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മൂന്ന് ദിവസം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നാല് ദിവസം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മൂന്ന് ദിവസം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അവൻ നിലത്തു വീണു: ശൌലേ, ശൌലേ, നീ എന്നെ ഉപദ്രവിക്കുന്നതു എന്തു എന്നു തന്നോടു പറയുന്ന ഒരു ശബ്ദം കേട്ടു.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യേശുവിൽ വിശ്വസിക്കുന്നവരെ വെറുക്കുന്ന ശൗൽ എന്നു പേരുള്ള ഒരു മനുഷ്യനുണ്ടായിരുന്നു, അവൻ സഭയെ വെറുത്തു.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ശൗൽ യേശുവിനെ അത്രയധികം വെറുത്തു, അവൻ ക്രിസ്ത്യാനികളെ അറസ്റ്റുചെയ്യാൻ ഡമാസ്കസിലേക്ക് പോയി.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തന്റെ യാത്രയിൽ ഡമാസ്‌കസിനടുത്തെത്തിയപ്പോൾ പെട്ടെന്ന് സ്വർഗത്തിൽ നിന്നുള്ള ഒരു പ്രകാശം അവന്റെ ചുറ്റും മിന്നി. “ശൗലേ, ശൗലേ, നീ എന്തിന് എന്നെ ഉപദ്രവിക്കുന്നു” എന്നൊരു ശബ്ദം അവൻ കേട്ടു.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“കർത്താവേ, നീ ആരാണ്?” സാവൂൾ ചോദിച്ചു. "നീ പീഡിപ്പിക്കുന്ന യേശുവാണ് ഞാൻ." യേശു ജീവിച്ചിരിക്കുന്നതിൽ ശൗൽ ആശ്ചര്യപ്പെട്ടു. യേശു മരിച്ചുവെന്ന് അവൻ കരുതി.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 കണ്ടുമുട്ടിയ ശൗൽ ഒരു പുതിയ മനുഷ്യനായി. അങ്ങനെ അവൻ വിജാതീയരോട് സുവിശേഷം അറിയിക്കാൻ കഠിനാധ്വാനം ചെയ്യുകയും ധാരാളം ബൈബിൾ പുസ്തകങ്ങൾ എഴുതുകയും ചെയ്ത പൗലോസ് അപ്പോസ്തലനായി.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ശൗൽ സഭയെ ഉപദ്രവിച്ച ഒരു മനുഷ്യനായിരുന്നു, എന്നാൽ ദൈവം അവനെ അപ്പോസ്തലൻ എന്ന് വിളിച്ചു.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 കണ്ടുമുട്ടിയ സാവൂൾ മുമ്പത്തേക്കാൾ തികച്ചും വ്യത്യസ്തമായ ജീവിതമാണ് നയിച്ചത്.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എന്തൊക്കെ മാറ്റങ്ങളാണ് താങ്കൾ വരുത്തിയത്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നീ യേശുവിനെ കണ്ടുമുട്ടിയത് മുതൽ?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 കണ്ടുമുട്ടുന്നവർ മുമ്പത്തേക്കാൾ വ്യത്യസ്തമായ ജീവിതം നയിക്കണം.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ശൗലിനെപ്പോലുള്ള ദുഷ്ടന്മാരോട് ക്ഷമിക്കുകയും അവരെ അകത്തേക്ക് വിളിച്ച് അവരെ ജോലിക്കാരാക്കുകയും ചെയ്യുന്നവനാണ് യേശു.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എന്തുകൊണ്ടാണ് ശൗൽ ദമാസ്‌കസിലേക്ക് പോയത്?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ക്രിസ്ത്യാനികളെ അറസ്റ്റ് ചെയ്യാൻ.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യാത്ര നടത്താൻ.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ആരാധന നടത്താൻ.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സുവിശേഷം പ്രസംഗിക്കാൻ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ക്രിസ്ത്യാനികളെ അറസ്റ്റ് ചെയ്യാൻ.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അവൻ നിലത്തു വീണു: ശൌലേ, ശൌലേ, നീ എന്നെ ഉപദ്രവിക്കുന്നതു എന്തു എന്നു തന്നോടു പറയുന്ന ഒരു ശബ്ദം കേട്ടു.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യേശു അവളോടു പറഞ്ഞു: ഞാൻ പുനരുത്ഥാനവും ജീവനും ആകുന്നു; എന്നിൽ വിശ്വസിക്കുന്നവൻ മരിച്ചാലും ജീവിക്കും;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ജീവിക്കുകയും എന്നിൽ വിശ്വസിക്കുകയും ചെയ്യുന്നവൻ ഒരിക്കലും മരിക്കുകയില്ല. നിങ്ങൾ ഇത് വിശ്വസിക്കുന്നുണ്ടോ?"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92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പൗലോസിന്റെ നല്ല സുഹൃത്ത്, ബർണബാസ്.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എന്നാൽ ബർണബാസ് അവനെ കൂട്ടി അപ്പൊസ്തലന്മാരുടെ അടുക്കൽ കൊണ്ടുവന്നു. തന്റെ യാത്രയിൽ ശൗൽ കർത്താവിനെ കണ്ടതും കർത്താവ് അവനോട് സംസാരിച്ചതും ദമാസ്കസിൽ യേശുവിന്റെ നാമത്തിൽ നിർഭയമായി പ്രസംഗിച്ചതും അവൻ അവരോട് പറഞ്ഞു.</a:t>
            </a:r>
            <a:r xmlns:a="http://schemas.openxmlformats.org/drawingml/2006/main">
              <a:rPr lang="ml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പൗലോസ് യേശുവിനെ കണ്ടുമുട്ടിയ ശേഷം, യേശുവിന്റെ ശിഷ്യന്മാരെ കാണാൻ ആഗ്രഹിച്ചു.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യേശുവിന്റെ ശിഷ്യന്മാർ പൗലോസിനെ ഭയപ്പെട്ടു. കാരണം, പൗലോസ് യേശുവിനെ കണ്ടുമുട്ടിയതിനുശേഷം അവൻ യേശുവിൽ വിശ്വസിച്ചതായി അവർ അറിഞ്ഞിരുന്നില്ല.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ബർണബാസ് പൗലോസിനെ സഹായിച്ചു. "അവൻ യേശുവിനെ ശരിക്കും കണ്ടുമുട്ടി, പൂർണ്ണമായും മാറി!"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"ക്രിസ്ത്യാനികളെ അറസ്റ്റ് ചെയ്യാൻ പോയ പോൾ ഡമാസ്കസിൽ പ്രസംഗിക്കുന്നത് ഞാൻ കണ്ടിട്ടുണ്ട്!" ശിഷ്യന്മാർ അനായാസം പൗലോസുമായി സൗഹൃദത്തിലായി.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അതിനുശേഷം, ബർണബാസും പൗലോസും നല്ല സുഹൃത്തുക്കളായിത്തീർന്നു, ഒരുമിച്ച് സുവിശേഷം പ്രസംഗിക്കാൻ ലോകമെമ്പാടും സഞ്ചരിച്ചു.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സഭയെ ഉപദ്രവിച്ച പോൾ യേശുവിനെ കണ്ടുമുട്ടി പുതിയ മനുഷ്യനായി, പക്ഷേ ആളുകൾ വിശ്വസിച്ചില്ല.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ദൈവം ബർണബാസിനെ ഒരുക്കി സൃഷ്ടിച്ചു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പോളിന്റെ നല്ല സഹപ്രവർത്തകൻ.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പൗലോസിനെയും ബർണബാസിനെയും പോലെ, നാം വിശ്വാസത്തിന്റെ നല്ല സുഹൃത്തുക്കളാകുകയും പരസ്പരം സഹായിക്കുകയും വേണം.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കഷ്ടതയിൽ ആയിരിക്കുമ്പോൾ നമ്മെ സഹായിക്കാൻ കഴിയുന്ന ഒരു സുഹൃത്തിനെ യേശു നമുക്ക് അയച്ചുതരുന്നു.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ആരാണ് പോളിനെ സഹായിച്ചതും അവൻ വിഷമത്തിലായപ്പോൾ സുഹൃത്തുക്കളായതും?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പീറ്റർ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ബർണബാസ്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ഫിലിപ്പ്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ബർണബാസ്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74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യേശുവിന്റെ രൂപാന്തരം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എന്നാൽ ബർണബാസ് അവനെ കൂട്ടി അപ്പൊസ്തലന്മാരുടെ അടുക്കൽ കൊണ്ടുവന്നു. തന്റെ യാത്രയിൽ ശൗൽ കർത്താവിനെ കണ്ടതും കർത്താവ് അവനോട് സംസാരിച്ചതും ദമാസ്കസിൽ യേശുവിന്റെ നാമത്തിൽ നിർഭയമായി പ്രസംഗിച്ചതും അവൻ അവരോട് പറഞ്ഞു.</a:t>
            </a:r>
            <a:r xmlns:a="http://schemas.openxmlformats.org/drawingml/2006/main">
              <a:rPr lang="ml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93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ജീവിതത്തിലേക്ക് തിരിച്ചു വന്ന ഡോർക്കാസ്.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പത്രോസ് എല്ലാവരെയും മുറിയിൽ നിന്ന് പുറത്താക്കി; പിന്നെ മുട്ടുകുത്തി പ്രാർത്ഥിച്ചു. മരിച്ച സ്ത്രീയുടെ നേരെ തിരിഞ്ഞ് അവൻ പറഞ്ഞു: "തബിത്താ, എഴുന്നേൽക്കൂ." അവൾ കണ്ണുതുറന്നു, പത്രോസിനെ കണ്ടു അവൾ എഴുന്നേറ്റു.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എപ്പോഴും നന്മ ചെയ്യുകയും പാവങ്ങളെ സഹായിക്കുകയും ചെയ്യുന്ന ഡോർക്കസ് എന്നൊരു ശിഷ്യനുണ്ടായിരുന്നു.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അക്കാലത്ത് അവൾ രോഗിയായി മരിച്ചു. അവളുടെ അയൽക്കാർ വളരെ സങ്കടപ്പെട്ടു, പത്രോസിനെ തിരികെ കൊണ്ടുവന്നു.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പത്രോസ് എത്തിയപ്പോൾ അവളെ സഹായിച്ചവരെല്ലാം തനിക്ക് സമ്മാനമായി കിട്ടിയ വസ്ത്രങ്ങൾ കാണിച്ചു കരയുകയായിരുന്നു.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പത്രോസ് എല്ലാവരെയും മുറിയിൽ നിന്ന് പുറത്താക്കി; എന്നിട്ട് മുട്ടുകുത്തി പ്രാർത്ഥിച്ചു.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“ഡോർക്കാസ്, എഴുന്നേൽക്കൂ!”, പീറ്റർ പറഞ്ഞു. അവൾ കണ്ണുതുറന്നു, പീറ്ററിനെ കണ്ടു. ഇത് കണ്ട് എല്ലാവരും സന്തോഷിച്ചു, ആ ഗ്രാമത്തിലെ പലരും യേശുവിൽ വിശ്വസിച്ചു.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പത്രോസ് യേശുവിന്റെ ശിഷ്യനായിരുന്നു, യേശു ചെയ്തതു ചെയ്യാൻ അവനു കഴിഞ്ഞു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ഈ ഭൂമിയിൽ ആയിരുന്നപ്പോൾ.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താൻ ചെയ്തതുതന്നെ അവരും ചെയ്യുമെന്ന് യേശു തന്റെ ശിഷ്യന്മാരോട് പറഞ്ഞു.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ഞങ്ങൾ യേശുവിന്റെ ശിഷ്യന്മാരാണ്.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ഈ നാട്ടിൽ യേശു ചെയ്ത കാര്യങ്ങൾ നമ്മൾ പഠിക്കുകയും ഓർമ്മിക്കുകയും വേണം, യേശു ചെയ്ത അതേ കാര്യങ്ങൾ ചെയ്യണം.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തന്റെ ശിഷ്യന്മാർക്ക് സുവിശേഷം പ്രസംഗിക്കാൻ ശക്തി നൽകുന്നു.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അവിടെ അവൻ അവരുടെ മുമ്പിൽ രൂപാന്തരപ്പെട്ടു. അവന്റെ മുഖം സൂര്യനെപ്പോലെ തിളങ്ങി, അവന്റെ വസ്ത്രങ്ങൾ വെളിച്ചം പോലെ വെളുത്തതായിത്തീർന്നു.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പത്രോസ് ഡോർക്കസിൽ വന്നപ്പോൾ ആളുകൾ സങ്കടപ്പെട്ടു, അവർ അവനോട് എന്താണ് കാണിച്ചത്?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ഡോർക്കസ് ഉണ്ടാക്കിയ വസ്ത്രങ്ങൾ.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ഡോർക്കസ് ഉണ്ടാക്കിയ ഭക്ഷണം.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ഡോർക്കസിന്റെ മകൻ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ഡോർക്കസിന്റെ കത്ത്.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ഡോർക്കസ് ഉണ്ടാക്കിയ വസ്ത്രങ്ങൾ.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പത്രോസ് എല്ലാവരെയും മുറിയിൽ നിന്ന് പുറത്താക്കി; പിന്നെ മുട്ടുകുത്തി പ്രാർത്ഥിച്ചു. മരിച്ച സ്ത്രീയുടെ നേരെ തിരിഞ്ഞ് അവൻ പറഞ്ഞു: "തബിത്താ, എഴുന്നേൽക്കൂ." അവൾ കണ്ണുതുറന്നു, പത്രോസിനെ കണ്ടു അവൾ എഴുന്നേറ്റു.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94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കൊർണേലിയസ്, ഒരു വിജാതീയൻ രക്ഷിക്കപ്പെട്ടു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വിജാതീയരിൽ പോലും പരിശുദ്ധാത്മാവിന്റെ ദാനം ചൊരിയപ്പെട്ടതിൽ പത്രോസിനൊപ്പം വന്ന പരിച്ഛേദന വിശ്വാസികൾ അമ്പരന്നു.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 10: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കൈസര്യയിൽ ഇറ്റാലിയൻ റെജിമെന്റ് എന്നറിയപ്പെട്ടിരുന്ന ഒരു ശതാധിപനായ കൊർണേലിയസ് എന്നു പേരുള്ള ഒരു മനുഷ്യൻ ഉണ്ടായിരുന്നു.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അവനും കുടുംബവും ഭക്തരും ദൈവഭയമുള്ളവരുമായിരുന്നു; അവൻ ആവശ്യമുള്ളവർക്ക് ഉദാരമായി നൽകുകയും പതിവായി ദൈവത്തോട് പ്രാർത്ഥിക്കുകയും ചെയ്തു.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 കൊർണേലിയസ് പ്രാർത്ഥിക്കുമ്പോൾ ദൈവത്തിന്റെ ശബ്ദം കേട്ടു. "പീറ്റർ എന്ന മനുഷ്യനാകാൻ ആളുകളെ അയക്കുക."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ആ സമയത്ത് പത്രോസും പ്രാർത്ഥനയിൽ ഒരു ദർശനം കണ്ടു. യഹൂദന്മാർക്ക് ഭക്ഷിക്കാൻ കഴിയാത്ത മൃഗങ്ങളെ ദൈവം അവന് സ്വർഗത്തിൽ നിന്ന് നൽകുകയും അവനോട് ഭക്ഷിക്കാൻ കൽപ്പിക്കുകയും ചെയ്തു.</a:t>
            </a:r>
            <a:r xmlns:a="http://schemas.openxmlformats.org/drawingml/2006/main">
              <a:rPr lang="ml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"ദൈവം ശുദ്ധീകരിച്ച യാതൊന്നിനെയും അശുദ്ധമെന്ന് വിളിക്കരുത്."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ഒടുവിൽ, കൊർന്നേലിയസ് അയച്ച ആളുകളെ പിന്തുടർന്ന് പത്രോസ് കൊർന്നേലിയസിന്റെ വീട്ടിലേക്ക് പോയി.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പത്രോസ് കൊർണേലിയസിനോടും കുടുംബത്തോടും യേശുവും സുവിശേഷവും പ്രസംഗിച്ചു. അപ്പോൾ പരിശുദ്ധാത്മാവ് അവരുടെമേൽ ഇറങ്ങി. ഇതുകണ്ട് അവൻ തിരിച്ചറിഞ്ഞു; "യേശുവിൽ വിശ്വസിച്ചാൽ വിജാതീയർ പോലും രക്ഷിക്കപ്പെടും!"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യഹൂദന്മാർക്ക് മാത്രമേ യേശുവിൽ വിശ്വസിക്കാനും രക്ഷിക്കപ്പെടാനും കഴിയൂ എന്ന് പത്രോസ് കരുതി.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ദൈവത്തിന്റെ സുവിശേഷത്തിന് ലോകത്തിലെ എല്ലാ മനുഷ്യരുടെയും ഇടയിൽ യാതൊരു വിവേചനവുമില്ല.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ലോകത്തിലുള്ള എല്ലാവരോടും നാം സുവിശേഷം പ്രസംഗിക്കണം, അങ്ങനെ അവർ രക്ഷിക്കപ്പെടും.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പത്രോസിനെയും ജെയിംസിനെയും യോഹന്നാനെയും കൂട്ടി തനിയെ ഒരു ഉയർന്ന മലയിലേക്ക് കൂട്ടിക്കൊണ്ടുപോയി.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ദേശീയതയോ പദവിയോ പരിഗണിക്കാതെ തന്നിൽ വിശ്വസിക്കുന്ന എല്ലാവർക്കും യേശു രക്ഷ നൽകുന്നു.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പ്രാർത്ഥിക്കുമ്പോൾ പത്രോസ് എന്ത് ദർശനം കണ്ടു?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സ്വർഗത്തിൽ നിന്ന് ഇറങ്ങിവരുന്നു.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ബൈബിൾ സ്വർഗത്തിൽ നിന്ന് ഇറങ്ങിവരുന്നു.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സ്വർഗത്തിൽ നിന്ന് ഇറങ്ങിവരുന്ന മാലാഖമാർ.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യഹൂദർക്ക് ഭക്ഷിക്കാൻ കഴിയാത്ത മൃഗങ്ങൾ സ്വർഗത്തിൽ നിന്ന് ഇറങ്ങി.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യഹൂദർക്ക് ഭക്ഷിക്കാൻ കഴിയാത്ത മൃഗങ്ങൾ സ്വർഗത്തിൽ നിന്ന് ഇറങ്ങി.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വിജാതീയരിൽ പോലും പരിശുദ്ധാത്മാവിന്റെ ദാനം ചൊരിയപ്പെട്ടതിൽ പത്രോസിനൊപ്പം വന്ന പരിച്ഛേദന വിശ്വാസികൾ അമ്പരന്നു.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 10: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95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സ്തുതിഗീതങ്ങൾ ആലപിക്കുന്നു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ജയിലിൽ പോലും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അർദ്ധരാത്രിയോടെ പൗലോസും ശീലാസും പ്രാർത്ഥിക്കുകയും ദൈവത്തെ സ്തുതിക്കുകയും ചെയ്തു, മറ്റ് തടവുകാർ അവരെ ശ്രദ്ധിച്ചു.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ഫിലിപ്പെയിൽ സുവിശേഷം പ്രസംഗിക്കാൻ പൗലോസും ശീലാസും പരമാവധി ശ്രമിച്ചു. എന്നാൽ അതിനെ വെറുത്ത ആളുകൾ പൗലോസിനെയും ശീലാസിനെയും അടിച്ചു ജയിലിലടച്ചു.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പൗലോസും ശീലാസും ജയിലിൽ പോലും ദൈവത്തെ പ്രാർത്ഥിക്കുകയും സ്തുതിക്കുകയും ചെയ്തു. ജയിലിലെ എല്ലാവരും ഇത് ശ്രദ്ധിച്ചു.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പെട്ടെന്ന് ഒരു വലിയ ഭൂകമ്പം ഉണ്ടായി, ജയിലിന്റെ എല്ലാ വാതിലുകളും തുറന്നു. തടവുകാർ രക്ഷപ്പെട്ടുവെന്ന് കരുതി ജയിലർ വളരെ വിഷമിച്ചു.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പൗലോസ് ആക്രോശിച്ചു, “വിഷമിക്കേണ്ട! ഞങ്ങൾ എല്ലാവരും ഇവിടെയുണ്ട്! ” "സർ, രക്ഷിക്കപ്പെടാൻ ഞാൻ എന്തു ചെയ്യണം?" ജയിലർ ചോദിച്ചു.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"കർത്താവായ യേശുവിൽ വിശ്വസിക്കുക. അപ്പോൾ നീയും നിന്റെ കുടുംബവും രക്ഷിക്കപ്പെടും!" രാത്രിയുടെ ആ നാഴികയിൽ കാരാഗൃഹപ്രമാണി അവരെ കൂട്ടിക്കൊണ്ടുപോയി അവരുടെ മുറിവുകൾ കഴുകി; ഉടനെ അവനും കുടുംബവും സ്നാനം ഏറ്റു.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അവിടെ അവൻ അവരുടെ മുമ്പിൽ രൂപാന്തരപ്പെട്ടു. അവന്റെ മുഖം സൂര്യനെപ്പോലെ തിളങ്ങി, അവന്റെ വസ്ത്രങ്ങൾ വെളിച്ചം പോലെ വെളുത്തതായിത്തീർന്നു.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പൗലോസും ശീലാസും നിരാശരായില്ല, പ്രാർത്ഥിക്കുകയും പ്രശംസിക്കുകയും ചെയ്തു.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അവരെ അടിച്ചു കൊന്നിട്ടും.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ദൈവം തടവറയുടെ വാതിൽ തുറന്ന് അവർക്ക് സുവിശേഷം പ്രസംഗിക്കാൻ അവസരം നൽകി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ജയിലർക്കും കുടുംബത്തിനും.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നമ്മളും വിഷമത്തിലായ സമയങ്ങളുണ്ട്.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സ്വയം നിരാശപ്പെടാതെ പ്രാർത്ഥനയിലേക്കും സ്തുതിയിലേക്കും നീങ്ങുകയാണെങ്കിൽ, ദൈവം നിങ്ങളെ രക്ഷിക്കും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അതിശയകരമായ രീതിയിൽ.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എല്ലാ പ്രതിസന്ധികളെയും പ്രയാസങ്ങളെയും തരണം ചെയ്യാനുള്ള ശക്തി യേശു എനിക്ക് നൽകുന്നു.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പൗലോസും ശീലാസും ജയിലിൽ എന്തു ചെയ്തു?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കരയുകയായിരുന്നു.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ജീവനുവേണ്ടി യാചിച്ചു.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നിരാശരായി.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പ്രാർത്ഥിക്കുകയും സ്തുതിഗീതങ്ങൾ ആലപിക്കുകയും ചെയ്തു.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അവർ പ്രാർത്ഥിക്കുകയും സ്തുതിഗീതങ്ങൾ ആലപിക്കുകയും ചെയ്തു.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അർദ്ധരാത്രിയോടെ പൗലോസും ശീലാസും പ്രാർത്ഥിക്കുകയും ദൈവത്തെ സ്തുതിക്കുകയും ചെയ്തു, മറ്റ് തടവുകാർ അവരെ ശ്രദ്ധിച്ചു.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96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പോൾ രാജാവിനോട് സുവിശേഷം പ്രസംഗിച്ചു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പൗലോസ് മറുപടി പറഞ്ഞു, "അൽപ്പ സമയമോ ദീർഘകാലമോ - ഈ ചങ്ങലകൾ ഒഴികെ, നിങ്ങൾ മാത്രമല്ല, ഇന്ന് എന്നെ ശ്രദ്ധിക്കുന്ന എല്ലാവരും ഞാൻ ആയിത്തീരണമെന്ന് ഞാൻ ദൈവത്തോട് പ്രാർത്ഥിക്കുന്നു."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പൗലോസ് സുവിശേഷം പ്രസംഗിക്കുകയും ഒടുവിൽ ജറുസലേമിൽ തടവുകാരനായി മാറുകയും ചെയ്തു. തടവുകാരനായ പൗലോസിന്റെ പാപങ്ങളെക്കുറിച്ച് അഗ്രിപ്പാ രാജാവ് ചോദിച്ചു.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"നിങ്ങൾക്കുവേണ്ടി സംസാരിക്കാൻ നിങ്ങൾക്ക് അനുവാദമുണ്ട്!" അഗ്രിപ്പാ പൗലോസിന് തന്റെ പ്രതിവാദം ആരംഭിക്കാൻ സമയം നൽകി.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സുവിശേഷം പ്രസംഗിക്കാൻ പോൾ അവസരം ഉപയോഗിച്ചു. "രാജാവേ, ഈ ചങ്ങലകൾ ഒഴികെ നിങ്ങൾ എന്നെപ്പോലെയാകുമെന്ന് ഞാൻ പ്രതീക്ഷിക്കുന്നു!"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രാജാവ് പൗലോസിൽ ഒരു പാപവും കണ്ടെത്തിയില്ല. റോമിൽ പോയി ചക്രവർത്തിയോട് സുവിശേഷം അറിയിക്കാൻ പോൾ ആഗ്രഹിച്ചു.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മോശയും ഏലിയാവും അവരുടെ മുമ്പിൽ പ്രത്യക്ഷപ്പെട്ട് യേശുവിനോട് സംസാരിച്ചു.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ഒടുവിൽ, പൗലോസ് റോമൻ ചക്രവർത്തിയോട് അപേക്ഷിച്ചു. ഒരു തടവുകാരനായി, റോമിലെ ചക്രവർത്തിയുടെ അടുത്തേക്ക് പോകാൻ പോൾ ഒരു ബോട്ടിൽ കയറി.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പൗലോസ് ഒരു തടവുകാരനായിരുന്നു, എന്നാൽ അവൻ അഭിമാനത്തോടെ സുവിശേഷം പ്രസംഗിച്ചു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സ്വന്തം വിചാരണയുടെ രാജാവിന്റെ മുമ്പാകെ.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കാരണം, അദ്ദേഹം സുവിശേഷത്തെക്കുറിച്ച് ലജ്ജിച്ചില്ല, അത് അഭിമാനകരമായ സത്യമാണെന്ന് അദ്ദേഹം വിശ്വസിച്ചു.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ആരെ കണ്ടുമുട്ടിയാലും ആത്മവിശ്വാസത്തോടെയും ധൈര്യത്തോടെയും യേശുവിന്റെ സുവിശേഷം പ്രസംഗിക്കാൻ നമുക്ക് കഴിയണം.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ലോകത്തിലെ ഏറ്റവും ഉയർന്ന മനുഷ്യനേക്കാൾ വളരെ ഉയർന്നതാണ് യേശു.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പൗലോസിന്റെ വിചാരണയുടെ രാജാവ് സംസാരിക്കാൻ അവസരം നൽകിയപ്പോൾ പൗലോസ് എന്തു ചെയ്തു?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യേശുവിന്റെ സുവിശേഷം പ്രസംഗിച്ചു.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ഒരു മോശം വ്യക്തിയെ കുറ്റപ്പെടുത്തി.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തന്റെ മോചനത്തിനായി ആവശ്യപ്പെട്ടു.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പ്രാർത്ഥിക്കുകയും സ്തുതിഗീതങ്ങൾ ആലപിക്കുകയും ചെയ്തു.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അവൻ യേശുവിന്റെ സുവിശേഷം പ്രസംഗിച്ചു.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പൗലോസ് മറുപടി പറഞ്ഞു, "അൽപ്പ സമയമോ ദീർഘകാലമോ - ഈ ചങ്ങലകൾ ഒഴികെ, നിങ്ങൾ മാത്രമല്ല, ഇന്ന് എന്നെ ശ്രദ്ധിക്കുന്ന എല്ലാവരും ഞാൻ ആയിത്തീരണമെന്ന് ഞാൻ ദൈവത്തോട് പ്രാർത്ഥിക്കുന്നു."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97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കപ്പൽ മുങ്ങുകയാണ്!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പൗലോസ് ഭയപ്പെടേണ്ടാ എന്നു പറഞ്ഞു. സീസറിന്റെ മുമ്പാകെ നിങ്ങൾ വിചാരണ നേരിടണം; നിങ്ങളോടൊപ്പം കപ്പൽ കയറുന്ന എല്ലാവരുടെയും ജീവൻ ദൈവം കൃപയോടെ നിനക്കു തന്നിരിക്കുന്നു.'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മറ്റ് തടവുകാരോടൊപ്പം കപ്പൽ മാർഗം പോൾ റോമിലേക്ക് കൊണ്ടുപോയി.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എന്നാൽ, ചുഴലിക്കാറ്റിനെ തുടർന്ന് കപ്പൽ അപകടത്തിൽപ്പെടുകയായിരുന്നു. എല്ലാവരും പേടിച്ചു വിറച്ചു.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പൗലോസ് ദൈവത്തോട് പ്രാർത്ഥിക്കുകയും ആളുകളോട് പറയുകയും ചെയ്തു. "ഭയപ്പെടേണ്ട. ആരും മരിക്കില്ലെന്ന് ദൈവം പറഞ്ഞു."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മേഘത്തിൽനിന്നു ഒരു ശബ്ദം പറഞ്ഞു: ഇവൻ എന്റെ പ്രിയപുത്രൻ; അവനിൽ ഞാൻ സന്തുഷ്ടനാണ്. അവൻ പറയുന്നത് കേൾക്കൂ!"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കപ്പൽ മുങ്ങി, പക്ഷേ പോൾ പറഞ്ഞതുപോലെ, ഒരു മരണം പോലും കൂടാതെ എല്ലാ ആളുകൾക്കും ദ്വീപിൽ ഇറങ്ങാൻ കഴിയും.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പൗലോസ് ദ്വീപിൽ യേശുവിനെ പ്രസംഗിക്കുകയും ദൈവത്തെ മഹത്വപ്പെടുത്തുകയും ചെയ്തു.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കപ്പൽ മുങ്ങാൻ പോകുന്ന പ്രതിസന്ധി ഘട്ടങ്ങളിലും പോൾ പ്രാർത്ഥിക്കുകയും മറ്റുള്ളവരെ പ്രോത്സാഹിപ്പിക്കുകയും ചെയ്തു.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അവസാനം അവരെല്ലാം രക്ഷപ്പെട്ടു,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പോൾ പറഞ്ഞതുപോലെ.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പ്രാർത്ഥനയിലൂടെ ദൈവഹിതം ലോകത്തിന് എത്തിക്കുന്നതിനും ദൈവത്തിന്റെ രക്ഷയുടെ സുവാർത്ത അറിയിക്കുന്നതിനും ദൈവജനം ബാധ്യസ്ഥരാണ്.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ലോകത്തിലെ എല്ലാ ജീവജാലങ്ങളുടെയും ഉടമ യേശുവാണ്. അവന്റെ അനുവാദമില്ലാതെ ഒന്നും മരിക്കില്ല.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കപ്പൽ ചുഴലിക്കാറ്റിൽ പെട്ടപ്പോൾ പോൾ എന്തു ചെയ്തു?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കരഞ്ഞു.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കടലിൽ ചാടി.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പൈലറ്റിനെതിരെ പോരാടി.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 ദൈവത്തോട് പ്രാർത്ഥിച്ചു.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അവൻ ദൈവത്തോട് പ്രാർത്ഥിച്ചു.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പൗലോസ് ഭയപ്പെടേണ്ടാ എന്നു പറഞ്ഞു. സീസറിന്റെ മുമ്പാകെ നിങ്ങൾ വിചാരണ നേരിടണം; നിങ്ങളോടൊപ്പം കപ്പൽ കയറുന്ന എല്ലാവരുടെയും ജീവൻ ദൈവം കൃപയോടെ നിനക്കു തന്നിരിക്കുന്നു.'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പ്രവൃത്തികൾ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98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ഒനേസിമോസിനുവേണ്ടിയുള്ള പൗലോസിന്റെ അപേക്ഷ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ഞാൻ ചങ്ങലയിലായിരിക്കുമ്പോൾ എന്റെ മകനായിത്തീർന്ന എന്റെ മകൻ ഒനേസിമോസിനായി ഞാൻ നിങ്ങളോട് അപേക്ഷിക്കുന്നു.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ഫിലേമോൻ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ഒനേസിമോസ് ഫിലേമോന്റെ സേവകനായിരുന്നു. എന്നാൽ യജമാനന്റെ അനുവാദമില്ലാതെ അവൻ റോമിലേക്ക് ഒളിച്ചു.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റോമിൽ തടവിലായിരുന്ന പൗലോസിനെ ഒനേസിമസ് കണ്ടുമുട്ടി. പൗലോസ് അവനോട് സുവിശേഷം പ്രസംഗിച്ചു, അവൻ യേശുവിൽ വിശ്വസിച്ചു.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ഇതു കേട്ടപ്പോൾ അവർ ഭയന്നുവിറച്ച് നിലത്തുവീണു. “ഭയപ്പെടേണ്ട” എന്ന് യേശു പറഞ്ഞു. അവർ തലയുയർത്തി നോക്കിയപ്പോൾ യേശുവിനെ അല്ലാതെ മറ്റാരെയും കണ്ടില്ല.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പൗലോസ് ഒനേസിമോസിനോട് തന്റെ യജമാനനായ ഫിലേമോന്റെ അടുക്കൽ മടങ്ങിപ്പോകാനും ക്ഷമ ചോദിക്കാനും പറഞ്ഞു. യേശുവിൽ ഒരു വിശ്വാസിയായി ജീവിക്കാൻ പൗലോസ് ഒനേസിമോസിനോട് പറഞ്ഞു.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ഒനേസിമസ് ആശങ്കാകുലനായി. കാരണം ആ സമയത്ത് രക്ഷപ്പെട്ട വേലക്കാരനെ അതിന്റെ ഉടമ കൊന്നു.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ഒനേസിമോസിനോട് ക്ഷമിക്കാൻ പൗലോസ് തന്റെ യജമാനനായ ഫിലേമോന് ഒരു കത്തെഴുതി. ഈ കത്ത് ബൈബിളിൽ 'ഫിലേമോൻ' ആണ്.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ഒനേസിമോസും ഫിലേമോനും തമ്മിലുള്ള തകർന്ന ബന്ധം പൗലോസ് വീണ്ടും ബന്ധിപ്പിച്ചു. ഒനേസിമസ് ഫിലേമോനോട് ക്ഷമ ചോദിച്ചു, ഫിലേമോൻ ഒനേസിമോസിനോട് ക്ഷമിച്ചു.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നമ്മൾ എന്തെങ്കിലും തെറ്റ് ചെയ്തിട്ടുണ്ടെങ്കിൽ ക്ഷമ ചോദിക്കണം.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പിന്നെ ആരെങ്കിലും നമ്മളോട് തെറ്റ് ചെയ്താൽ അവരോട് ക്ഷമിക്കണം.</a:t>
            </a:r>
            <a:r xmlns:a="http://schemas.openxmlformats.org/drawingml/2006/main">
              <a:rPr lang="ml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അതാണ് ആളുകൾ യേശുവിൽ വിശ്വസിക്കുന്നത്.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വഴക്കുകളും സംഘർഷങ്ങളും ഉള്ളിടത്ത് യേശു സമാധാനവും അനുരഞ്ജനവും കൊണ്ടുവരുന്നു.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ഒനേസിമസ് തന്റെ ഉടമസ്ഥനായ ഫിലേമോനിൽ നിന്ന് ഓടിപ്പോയപ്പോൾ റോമിൽ വെച്ച് ആരെയാണ് കണ്ടുമുട്ടിയത്?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പീറ്റർ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ബർണബാസ്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പോൾ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പോൾ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ഞാൻ ചങ്ങലയിലായിരിക്കുമ്പോൾ എന്റെ മകനായിത്തീർന്ന എന്റെ മകൻ ഒനേസിമോസിനായി ഞാൻ നിങ്ങളോട് അപേക്ഷിക്കുന്നു.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ഫിലേമോൻ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99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തിമോത്തി, പൗലോസിന്റെ ശിഷ്യൻ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ആദ്യം നിങ്ങളുടെ മുത്തശ്ശി ലോയിസിലും അമ്മ യൂനിസിലുമായി ജീവിച്ചിരുന്ന നിങ്ങളുടെ ആത്മാർത്ഥമായ വിശ്വാസം ഞാൻ ഓർമ്മിപ്പിച്ചു, ഇപ്പോൾ നിങ്ങളിലും വസിക്കുന്നു.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തിമോത്തി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പൗലോസിന് തിമോത്തി എന്നൊരു ശിഷ്യനുണ്ടായിരുന്നു. ബാലനായിരുന്നപ്പോൾ മുതൽ പൗലോസിനൊപ്പം മിഷനറിയായിരുന്നു തിമോത്തി.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രണ്ട് ആൺമക്കളുള്ള ഒരു മനുഷ്യനുണ്ടായിരുന്നു. രണ്ടാമത്തെ മകൻ സ്വത്തിന്റെ വിഹിതം മുൻകൂറായി നൽകണമെന്ന് പിതാവിനോട് ആവശ്യപ്പെട്ടു.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ഈ ഭൂമിയിൽ മനുഷ്യരൂപത്തിലായിരുന്നു, എന്നാൽ അവനും ദൈവമാണ്.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ദൈവം തന്റെ ശിഷ്യന്മാരോട് പർവ്വതത്തിൽവെച്ച് കല്പിച്ചതുപോലെ,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യേശുവിനെ ദൈവപുത്രനായി വിശ്വസിക്കുകയും അവനെ ശ്രദ്ധയോടെ കേൾക്കുകയും വേണം.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തടവിലായിരുന്ന പോൾ താൻ മരിക്കാൻ പോകുകയാണെന്ന് അറിയുകയും തന്റെ പ്രിയപ്പെട്ട ശിഷ്യനായ തിമോത്തിക്ക് ഒരു കത്തെഴുതുകയും ചെയ്തു.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സഭാ ശുശ്രൂഷകനെന്ന നിലയിൽ തിമോത്തി വിശ്വാസികളെ എങ്ങനെ പഠിപ്പിക്കണമെന്ന് കത്തിൽ പറയുന്നു.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തിമോത്തിയും വിശ്വാസികളും പൗലോസിന്റെ കത്ത് വായിച്ചു, പീഡനത്തിൽ പോലും അവസാനം വരെ വിശ്വാസം നഷ്ടപ്പെടാതിരിക്കാൻ തീരുമാനിച്ചു.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അങ്ങനെ പൗലോസിന്റെ വിശ്വാസം അവന്റെ ശിഷ്യനായ തിമോത്തിയോസിലേക്കും വീണ്ടും സഭകളിലേക്കും കൈമാറ്റം ചെയ്യപ്പെട്ടു.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ഞങ്ങളോട് സുവിശേഷം പ്രസംഗിച്ച സുവിശേഷകർക്കും ദൈവവചനം പഠിപ്പിച്ച ഗുരുക്കന്മാർക്കും നന്ദി, ഞങ്ങളുടെ വിശ്വാസവും സഭയും വളർന്നു.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ഇപ്പോൾ നാം നമ്മുടെ വിശ്വാസം നൽകുകയും നാം പഠിച്ച ദൈവവചനം അവരെ പഠിപ്പിക്കുകയും വേണം.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ഉയിർത്തെഴുന്നേറ്റു, അവനിൽ വിശ്വസിക്കുന്ന സഭകളോടും വിശ്വാസികളോടും ഒപ്പം അവൻ എന്നേക്കും ജീവിക്കുന്നു.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മരണദിവസം അടുത്തിരിക്കെ പൗലോസ് ആർക്കാണ് കത്തെഴുതിയത്?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മാർക്ക്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തിമോത്തി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സിലാസ്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തിമോത്തി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ആദ്യം നിങ്ങളുടെ മുത്തശ്ശി ലോയിസിലും അമ്മ യൂനിസിലുമായി ജീവിച്ചിരുന്ന നിങ്ങളുടെ ആത്മാർത്ഥമായ വിശ്വാസം ഞാൻ ഓർമ്മിപ്പിച്ചു, ഇപ്പോൾ നിങ്ങളിലും വസിക്കുന്നു.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തിമോത്തി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100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ജോൺ ഒരു അത്ഭുതകരമായ കാഴ്ച കണ്ടു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ഇക്കാര്യങ്ങൾ സാക്ഷ്യപ്പെടുത്തുന്നവൻ പറയുന്നു: അതെ, ഞാൻ ഉടൻ വരുന്നു. ആമേൻ. കർത്താവായ യേശുവേ, വരൂ.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വെളിപ്പെടുന്ന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തേജസ്സുള്ള രൂപഭാവത്തോടെ മനോഹരമായി പ്രകാശിക്കുന്നവനാണ് യേശു.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സഭയുടെ പീഡനം ദിവസം ചെല്ലുന്തോറും കൂടുതൽ വഷളായിക്കൊണ്ടിരുന്നു. വിശ്വാസം കാത്തുസൂക്ഷിക്കുന്നതിനിടയിൽ അവന്റെ എല്ലാ ശിഷ്യന്മാരും രക്തസാക്ഷികളായി, യോഹന്നാൻ പത്മോസിൽ മാത്രം ഒതുങ്ങി.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 കാഹളം പോലെയുള്ള ഒരു ഉച്ചത്തിലുള്ള ശബ്ദം അവൻ കേട്ടു, അത് പറഞ്ഞു: "നീ കാണുന്നതെന്തും ഒരു ചുരുളിൽ എഴുതി ഏഴ് പള്ളികൾക്കും അയയ്ക്കുക."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യോഹന്നാനും യേശുവിനെ കണ്ടു. ലോകത്തിന്റെ എല്ലാ ശക്തിയും ഉള്ള ഒരു രാജാവിന്റെ പ്രതിരൂപമായിരുന്നു യേശു.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യോഹന്നാൻ പുതിയ ആകാശവും വരാനിരിക്കുന്ന പുതിയ ദേശവും കണ്ടു. തിന്മകളൊന്നും ഉണ്ടാകില്ല, ദുഃഖം ഉണ്ടാകില്ല, ദൈവത്തിൽ എപ്പോഴും സന്തോഷമുണ്ടാകും.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യോഹന്നാൻ ഈ ദർശനങ്ങളെല്ലാം എഴുതുകയും സഭകൾക്ക് എഴുതുകയും ചെയ്തു. "നിങ്ങളുടെ വിശ്വാസം കാത്തുസൂക്ഷിക്കുക, കാരണം കർത്താവ് വീണ്ടും വരും!" ഇതാണ് ബൈബിളിലെ അവസാന പുസ്തകമായ വെളിപാട്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പാഠം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ഈ ഭൂമിയിലേക്ക് വീണ്ടും വരും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 ജഡ്ജിയായി.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അക്കാലത്ത് വിശ്വസിക്കാത്തവർ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യേശുവിൽ എന്നേക്കും സഹിക്കുന്നു,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യേശുവിൽ വിശ്വസിക്കുന്നവർ ആസ്വദിക്കും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സന്തോഷത്തോടെയുള്ള നിത്യജീവൻ.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വീണ്ടും വരുന്നതിനായി നിങ്ങൾ കാത്തിരിക്കുകയാണോ?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ആ പ്രതീക്ഷ നഷ്ടപ്പെടുത്തരുത്, ഈ ഭൂമിയിലുള്ള വിശ്വാസം അവസാനം വരെ കാത്തുസൂക്ഷിക്കണം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3200"/>
              <a:t>ആരാണ് യേശു?</a:t>
            </a:r>
            <a:r xmlns:a="http://schemas.openxmlformats.org/drawingml/2006/main">
              <a:rPr lang="ml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വീണ്ടും ഈ ഭൂമിയിലേക്ക് രാജാവായി മടങ്ങിവരും, എല്ലാം വിധിക്കും, എല്ലാറ്റിനെയും എന്നേക്കും ഭരിക്കും.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ക്വിസ്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ശിഷ്യനായ ജോൺ തടവിലാക്കിയ ദ്വീപിന്റെ പേരെന്താണ്?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മാൾട്ട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ഹവായ്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കിറ്റിം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പത്മോസ്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l" altLang="ko-KR" sz="2800">
                <a:solidFill>
                  <a:srgbClr val="ff0000"/>
                </a:solidFill>
              </a:rPr>
              <a:t>പത്മോസ്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000"/>
              <a:t>ഇന്നത്തെ വചനം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ഇക്കാര്യങ്ങൾ സാക്ഷ്യപ്പെടുത്തുന്നവൻ പറയുന്നു: അതെ, ഞാൻ ഉടൻ വരുന്നു. ആമേൻ. കർത്താവായ യേശുവേ, വരൂ.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വെളിപ്പെടുന്ന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l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രൂപാന്തരം ആരാണ് കാണാത്തത്?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പീറ്റർ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ജെയിംസ്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ജോൺ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തോമസ്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തോമസ്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അവിടെ അവൻ അവരുടെ മുമ്പിൽ രൂപാന്തരപ്പെട്ടു. അവന്റെ മുഖം സൂര്യനെപ്പോലെ തിളങ്ങി, അവന്റെ വസ്ത്രങ്ങൾ വെളിച്ചം പോലെ വെളുത്തതായിത്തീർന്നു.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75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</a:t>
            </a:r>
            <a:r xmlns:a="http://schemas.openxmlformats.org/drawingml/2006/main">
              <a:rPr lang="ml" altLang="en-US" sz="4400"/>
              <a:t> </a:t>
            </a:r>
            <a:r xmlns:a="http://schemas.openxmlformats.org/drawingml/2006/main">
              <a:rPr lang="ml" altLang="ko-KR" sz="4400"/>
              <a:t>കുട്ടികളെ സ്നേഹിക്കുന്നു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ഇതു കണ്ടപ്പോൾ യേശു രോഷാകുലനായി. അവൻ അവരോടു പറഞ്ഞു: കൊച്ചുകുട്ടികളെ എന്റെ അടുക്കൽ വരാൻ അനുവദിക്കുക, അവരെ തടയരുത്, എന്തെന്നാൽ ദൈവരാജ്യം ഇങ്ങനെയുള്ളവരുടേതാണ്.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രക്ഷിതാവ് തന്റെ കുഞ്ഞിനെ യേശുവിന്റെ അടുക്കൽ കൊണ്ടുവന്നത് യേശുവിന്റെ അനുഗ്രഹത്തിനായി.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അപ്പോൾ യേശുവിന്റെ ശിഷ്യന്മാർ അവനെ ശാസിച്ചു. "നിങ്ങളുടെ കുട്ടിയെ യേശുവിന്റെ അടുക്കൽ കൊണ്ടുവരാൻ നിങ്ങൾക്ക് എങ്ങനെ ധൈര്യമുണ്ട്?"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അതു കണ്ടപ്പോൾ ദേഷ്യത്തോടെ പറഞ്ഞു.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“കുട്ടികൾ എന്റെ അടുക്കൽ വരുന്നത് തടയരുത്. ദൈവരാജ്യം ഈ കുട്ടികളെപ്പോലുള്ളവരുടേതാണ്.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പക്ഷേ, മകൻ ദൂരദേശത്തെ തന്റെ സ്വത്തെല്ലാം പാഴാക്കി ദുരിതത്തിലായി.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"ഒരു കൊച്ചുകുട്ടിയെപ്പോലെ ദൈവരാജ്യം സ്വീകരിക്കാത്തവൻ ഒരിക്കലും അതിൽ പ്രവേശിക്കുകയില്ല." അവൻ കുട്ടികളെ തന്റെ കൈകളിൽ എടുത്ത് അവരുടെമേൽ കൈകൾ വെച്ച് അവരെ അനുഗ്രഹിച്ചു.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ഈ കുട്ടികളെപ്പോലുള്ളവരുടേതാണ് ദൈവരാജ്യം എന്ന് യേശു പറഞ്ഞു.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ശുദ്ധവും സത്യസന്ധതയും നഷ്ടപ്പെടാതെ ദൈവത്തെ സ്നേഹിക്കുകയും യേശുവിനെ അനുസരിക്കുകയും ചെയ്യുന്ന കുട്ടികളായി നമുക്കും മാറാം.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കുട്ടിയുടെ യഥാർത്ഥ ഹൃദയവും.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</a:t>
            </a:r>
            <a:r xmlns:a="http://schemas.openxmlformats.org/drawingml/2006/main">
              <a:rPr altLang="en-US" lang="m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കുട്ടികളെ സ്നേഹിക്കുകയും വിലമതിക്കുകയും അനുഗ്രഹിക്കുകയും ചെയ്യുന്നവനാണ് യേശു.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കുട്ടികൾ യേശുവിന്റെ അടുക്കൽ പോകാൻ ശ്രമിച്ചപ്പോൾ ശിഷ്യന്മാർ എന്തു ചെയ്തു?</a:t>
            </a:r>
            <a:r xmlns:a="http://schemas.openxmlformats.org/drawingml/2006/main">
              <a:rPr altLang="en-US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അവരെ സന്തോഷത്തോടെ സ്വീകരിച്ചു.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യേശുവിന്റെ അടുക്കൽ പോകരുതെന്ന് അവർ അവരെ ശാസിച്ചു.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കുട്ടികളെ യേശുവിന് പരിചയപ്പെടുത്തി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അവർ അവർക്ക് കുറച്ച് ഭക്ഷണം നൽകി വീട്ടിലേക്ക് അയച്ചു.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യേശുവിന്റെ അടുക്കൽ പോകരുതെന്ന് അവർ അവരെ ശാസിച്ചു.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ഇതു കണ്ടപ്പോൾ യേശു രോഷാകുലനായി. അവൻ അവരോടു പറഞ്ഞു: കൊച്ചുകുട്ടികളെ എന്റെ അടുക്കൽ വരാൻ അനുവദിക്കുക, അവരെ തടയരുത്, എന്തെന്നാൽ ദൈവരാജ്യം ഇങ്ങനെയുള്ളവരുടേതാണ്.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76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യേശു അന്ധനായ ബാർട്ടിമേയസിനെ സുഖപ്പെടുത്തി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“പോകൂ, നിന്റെ വിശ്വാസം നിന്നെ സുഖപ്പെടുത്തിയിരിക്കുന്നു” എന്ന് യേശു പറഞ്ഞു. ഉടനെ അവൻ കാഴ്ച പ്രാപിക്കുകയും വഴിയിലൂടെ യേശുവിനെ അനുഗമിക്കുകയും ചെയ്തു.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അന്ധനായ ജെറീക്കോയിൽ വന്നപ്പോൾ, ബർത്തിമേയൂസ് വഴിയരികിൽ ഇരുന്നു യാചിക്കുകയായിരുന്നു.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നസറായനായ യേശുവാണെന്ന് കേട്ടപ്പോൾ അവൻ വിളിച്ചുപറയാൻ തുടങ്ങി: യേശുവേ, ദാവീദിന്റെ പുത്രാ, എന്നിൽ കരുണയുണ്ടാകേണമേ.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ബർത്തിമേയസിനെ വിളിച്ചു. "ഞാൻ നിങ്ങൾക്കായി എന്തുചെയ്യണമെന്നാണ് നിങ്ങൾ ആഗ്രഹിക്കുന്നത്?" യേശു അവനോട് ചോദിച്ചു. അന്ധൻ പറഞ്ഞു: റബ്ബേ, എനിക്ക് കാണണം.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അച്ഛന്റെ വീട്ടിലെ വേലക്കാരെക്കാളും താൻ ദുരിതമനുഭവിക്കുന്നതായി മകൻ തിരിച്ചറിഞ്ഞു.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അങ്ങനെ അവൻ മടങ്ങിവന്ന് തന്റെ ദാസന്മാരിൽ ഒരാളായി തന്നെ സ്വീകരിക്കാൻ പിതാവിനോട് അപേക്ഷിച്ചു.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“പോകൂ, നിന്റെ വിശ്വാസം നിന്നെ സുഖപ്പെടുത്തിയിരിക്കുന്നു” എന്ന് യേശു പറഞ്ഞു. ഉടനെ അയാൾക്ക് കാഴ്ച ലഭിച്ചു.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"നന്ദി, യേശു!" ബർത്തിമേയൂസ് യേശുവിനെ അനുഗമിച്ചു, അവൻ കാഴ്ച പ്രാപിച്ചു.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ബർതിമേയസിനോട് പറഞ്ഞു, "നിന്റെ വിശ്വാസം നിന്നെ സുഖപ്പെടുത്തിയിരിക്കുന്നു."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വിശ്വാസമാണ് നമ്മെ രക്ഷിക്കുന്നത്.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ആത്മാർത്ഥമായ പ്രാർത്ഥനയിലാണ് വിശ്വാസം പ്രകടിപ്പിക്കുന്നത്.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നാം യേശുവിനോട് പ്രാർത്ഥിക്കുമ്പോൾ,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ഈ വിശ്വാസം നമുക്കുണ്ടാകണം.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ആത്മാർത്ഥമായ പ്രാർത്ഥനകൾ കേൾക്കുകയും അതിനോട് പ്രതികരിക്കുകയും ചെയ്യുന്നവനാണ് യേശു.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ബർത്തിമേയൂസ് യേശുവിനോട് എന്താണ് ആവശ്യപ്പെട്ടത്?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എനിക്ക് ധാരാളം പണം തരൂ.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എനിക്ക് നിങ്ങളുടെ ശിഷ്യനാകാൻ ആഗ്രഹമുണ്ട്.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ഞാൻ വെള്ളത്തിന് മുകളിലൂടെ നടക്കട്ടെ.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എനിക്ക് വീണ്ടും കാണണം.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എനിക്ക് വീണ്ടും കാണണം.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“പോകൂ, നിന്റെ വിശ്വാസം നിന്നെ സുഖപ്പെടുത്തിയിരിക്കുന്നു” എന്ന് യേശു പറഞ്ഞു. ഉടനെ അവൻ കാഴ്ച പ്രാപിക്കുകയും വഴിയിലൂടെ യേശുവിനെ അനുഗമിക്കുകയും ചെയ്തു.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അടയാളപ്പെടുത്തുക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77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സക്കായി ഒരു മരത്തിൽ കയറി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എന്തെന്നാൽ, നഷ്ടപ്പെട്ടത് അന്വേഷിക്കാനും രക്ഷിക്കാനുമാണ് മനുഷ്യപുത്രൻ വന്നത്.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സക്കേവസ് എന്നു പേരുള്ള ഒരു ധനികനുണ്ടായിരുന്നു. അവൻ ഒരു മുഖ്യ നികുതി പിരിവുകാരനായിരുന്നു, അതിനാൽ ആളുകൾ അവനെ വെറുത്തു.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ദിവസം യേശു സക്കേവൂസ് താമസിച്ചിരുന്ന ഗ്രാമത്തിൽ വന്നു. യേശുവിനെ കാണാൻ ധാരാളം ആളുകൾ തിങ്ങിക്കൂടിയിരുന്നു.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ദൂരെ നിന്ന് മകൻ വരുന്നത് കണ്ടപ്പോൾ അച്ഛൻ ഓടിവന്ന് അവനെ കെട്ടിപ്പിടിച്ച് സന്തോഷത്തോടെ സ്വീകരിച്ചു.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സക്കായി യേശുവിനെ കാണാൻ മരത്തിൽ കയറി. യേശു അവനെ നോക്കി പറഞ്ഞു. “സക്കേവൂസ്, ഉടനെ ഇറങ്ങിവരൂ. എനിക്ക് ഇന്ന് നിങ്ങളുടെ വീട്ടിൽ താമസിക്കണം.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"സക്കേവൂസ് യേശുവിനോട് തീരുമാനിച്ചു, "എന്റെ സ്വത്തിൽ പകുതി ഞാൻ ദരിദ്രർക്ക് നൽകും."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പറഞ്ഞു, "ഇന്ന് ഈ വീടിന് രക്ഷ വന്നിരിക്കുന്നു, നഷ്ടപ്പെട്ടത് അന്വേഷിക്കാനും രക്ഷിക്കാനുമാണ് ഞാൻ വന്നത്."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സക്കായി യേശുവിനെ കണ്ടുമുട്ടിയപ്പോൾ, തന്റെ ഏറ്റവും പ്രിയപ്പെട്ട സ്വത്ത് ദരിദ്രർക്ക് വിട്ടുകൊടുക്കുമെന്ന് അദ്ദേഹം സമ്മതിച്ചു.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നിങ്ങൾക്ക് ഏറ്റവും പ്രധാനപ്പെട്ട കാര്യം എന്താണ്?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 കണ്ടുമുട്ടിയ ശേഷം നിങ്ങൾ എന്താണ് ഉപേക്ഷിച്ചത്?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നമുക്ക് ഏറ്റവും വിലപ്പെട്ട കാര്യം യേശുവാണെന്ന് നാം ഓർക്കണം.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rgbClr val="ff0000"/>
                </a:solidFill>
              </a:rPr>
              <a:t>ആരാണ് യേശു?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വ്യത്യാസമില്ലാതെ എല്ലാവരെയും രക്ഷിക്കാൻ ഈ നാട്ടിലേക്ക് വന്ന രക്ഷകനാണ് യേശു.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</a:t>
            </a:r>
            <a:r xmlns:a="http://schemas.openxmlformats.org/drawingml/2006/main">
              <a:rPr altLang="en-US" lang="ml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എന്തുകൊണ്ടാണ് ആളുകൾ സക്കായിയെ വെറുത്തത്?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അവൻ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ആയിരുന്നു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തലവൻ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നികുതി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കളക്ടർ.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അവൻ യേശുവിൽ നന്നായി വിശ്വസിച്ചിരുന്നു.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അവൻ ഒരുപാട് പ്രാർത്ഥിച്ചു.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അവൻ സുന്ദരനായിരുന്നു.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കാരണം അവൻ ഒരു മുഖ്യ നികുതി പിരിവുകാരനായിരുന്നു.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എന്തെന്നാൽ, നഷ്ടപ്പെട്ടത് അന്വേഷിക്കാനും രക്ഷിക്കാനുമാണ് മനുഷ്യപുത്രൻ വന്നത്.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ലൂക്കോസ്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l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78 ദൈവവചനം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400"/>
              <a:t>പാറമേൽ പണിത വീട്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"ആകയാൽ എന്റെ ഈ വചനങ്ങൾ കേൾക്കുകയും പ്രാവർത്തികമാക്കുകയും ചെയ്യുന്ന ഏവനും പാറമേൽ വീടു പണിത ജ്ഞാനിയെപ്പോലെയാണ്.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വീട് പണിയുന്ന രണ്ടു മനുഷ്യരുടെ കഥയാണ് യേശു പറഞ്ഞത്.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പറഞ്ഞു, "ദൈവമേ, നിന്റെ പിതാവ് എപ്പോഴും നിങ്ങൾക്കായി കാത്തിരിക്കുന്നു."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അവരിൽ ഒരാൾ തന്റെ വീട് മണലിലും മറ്റൊരാൾ പാറയിലും പണിയാൻ തീരുമാനിച്ചു.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ഇരുവരും ഏറെ പണിപ്പെട്ടാണ് വീട് നിർമിച്ചത്. രണ്ടു വീടുകളും വലിയ വ്യത്യാസമില്ലാതെ പുറത്ത് ശക്തമായി കാണപ്പെട്ടു.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കനത്ത മഴയിൽ വെള്ളപ്പൊക്കമുണ്ടായപ്പോൾ മണലിൽ നിർമിച്ച വീട് ഒലിച്ചുപോയി. എന്നാൽ പാറമേൽ പണിത വീട് ഉറച്ചു നിന്നു.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പറഞ്ഞു, "എന്റെ വചനങ്ങൾ കേൾക്കുകയും അവ പ്രാവർത്തികമാക്കുകയും ചെയ്യുന്ന ഏവനും പാറമേൽ വീടു പണിത ജ്ഞാനിയെപ്പോലെയാണ്."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 പറഞ്ഞു, "എന്റെ വചനങ്ങൾ കേൾക്കുകയും അവ പ്രാവർത്തികമാക്കുകയും ചെയ്യുന്ന ഏവനും പാറമേൽ വീടു പണിത ജ്ഞാനിയെപ്പോലെയാണ്."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ദൈവത്തിന്റെ ഓരോ വചനവും പ്രാവർത്തികമാക്കുന്നുണ്ടോ?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ദൈവവചനം അനുസരിക്കുന്ന ജ്ഞാനികളാകാം.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</a:t>
            </a:r>
            <a:r xmlns:a="http://schemas.openxmlformats.org/drawingml/2006/main">
              <a:rPr altLang="en-US" lang="m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വചനം അനുസരിക്കുന്നവരിൽ സന്തോഷിക്കുന്നവനാണ് യേശു.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മണലിൽ പണിത വീട് എപ്പോഴാണ് തകർന്നത്?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വീട് പണിത ഉടൻ,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സൂര്യൻ പ്രകാശിക്കുമ്പോൾ,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പലരും വീട്ടിൽ വന്നപ്പോൾ,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ഒരുപാട് മഴ പെയ്ത് വെള്ളപ്പൊക്കമുണ്ടായപ്പോൾ,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ഒരുപാട് മഴ പെയ്ത് വെള്ളപ്പൊക്കമുണ്ടായപ്പോൾ,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"ആകയാൽ എന്റെ ഈ വചനങ്ങൾ കേൾക്കുകയും പ്രാവർത്തികമാക്കുകയും ചെയ്യുന്ന ഏവനും പാറമേൽ വീടു പണിത ജ്ഞാനിയെപ്പോലെയാണ്.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79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അഞ്ച് ജ്ഞാനിയായ കന്യകമാർ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"ആകയാൽ നാളും നാഴികയും അറിയായ്കകൊണ്ടു ജാഗരൂകരായിരിക്കുവിൻ."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ജീവിതത്തിൽ നാം ഒരുപാട് പാപം ചെയ്യുന്നു.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അതുകൊണ്ട് ദൈവത്തിനെതിരെ പാപം ചെയ്തതിൽ ഞങ്ങൾക്ക് കുറ്റബോധം തോന്നുന്നു.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ദൈവം എപ്പോഴും നമ്മുടെ പാപങ്ങൾ ക്ഷമിച്ചു.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കാരണം യേശു നമ്മുടെ എല്ലാ പാപങ്ങളും ഏറ്റെടുത്തു കഴിഞ്ഞു.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നിങ്ങൾ ഇത് വിശ്വസിക്കുകയും നന്ദിയോടെയും സന്തോഷത്തോടെയും ദൈവത്തിലേക്ക് പോകുകയും വേണം.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പത്തു കന്യകമാർ വിവാഹ വിരുന്നിനു തയ്യാറെടുക്കുന്നുണ്ടായിരുന്നു. ബുദ്ധിയുള്ള അഞ്ച് പെൺകുട്ടികൾ ആവശ്യത്തിന് എണ്ണയിൽ വിളക്കുകൾ തയ്യാറാക്കി, എന്നാൽ മറ്റ് അഞ്ച് പേരും ചെയ്തില്ല.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രാത്രിയിൽ, വരൻ വൈകിയപ്പോൾ, പത്തു കന്യകമാർ ഉറങ്ങിപ്പോയി.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"വരൻ ഇവിടെയുണ്ട്!" കന്യകമാർ തിടുക്കത്തിൽ എഴുന്നേറ്റു. ആവശ്യത്തിന് എണ്ണ തയ്യാറാക്കാത്ത അഞ്ച് കന്യകമാരുടെ വിളക്കുകൾ അണഞ്ഞു.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"ഞങ്ങൾക്ക് കുറച്ച് എണ്ണ തരൂ." "ഞങ്ങൾ ഞങ്ങളുടെ എണ്ണ നിങ്ങൾക്ക് നൽകിയാൽ, ഞങ്ങളുടെ എണ്ണയും തീർന്നേക്കാം. പോയി എണ്ണ എടുക്ക്."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വിഡ്ഢികളായ അഞ്ചു പെൺകുട്ടികൾ എണ്ണ വാങ്ങാൻ പോയപ്പോൾ വിരുന്നിന്റെ വാതിൽ അടഞ്ഞു. ഒടുവിൽ, വിഡ്ഢികളായ അഞ്ച് പെൺകുട്ടികളെ പാർട്ടിയിൽ പങ്കെടുക്കാൻ അനുവദിച്ചില്ല.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താൻ തിരികെ വരുന്ന ദിവസത്തിനായി എങ്ങനെ കാത്തിരിക്കണമെന്ന് യേശു നമ്മോട് പറയുന്ന ഒരു കഥയാണിത്.</a:t>
            </a:r>
            <a:r xmlns:a="http://schemas.openxmlformats.org/drawingml/2006/main">
              <a:rPr altLang="en-US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ആരും അറിയുന്നില്ല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എപ്പോൾ യേശു വീണ്ടും വരും.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എന്നാൽ ജ്ഞാനികളായ അഞ്ച് കന്യകമാരെപ്പോലെ, നാം എപ്പോഴും ഉണർന്ന് തയ്യാറായ ഹൃദയത്തോടെ യേശുവിനായി കാത്തിരിക്കണം.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ആരും അറിയാത്തപ്പോൾ ഈ ദേശത്തേക്ക് വീണ്ടും വരുമെന്ന് യേശു വാഗ്ദാനം ചെയ്തു.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വിഡ്ഢികളായ അഞ്ച് കന്യകമാർ എന്താണ് ഒരുക്കാത്തത്?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എണ്ണ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വെള്ളം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വസ്ത്രങ്ങൾ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സമ്മാനം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എണ്ണ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"ആകയാൽ നാളും നാഴികയും അറിയായ്കകൊണ്ടു ജാഗരൂകരായിരിക്കുവിൻ."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നമ്പർ 80 ദൈവവചനം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l" altLang="ko-KR" sz="4400"/>
              <a:t>പ്രതിഭകളുടെ ഉപമ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</a:t>
            </a:r>
            <a:r xmlns:a="http://schemas.openxmlformats.org/drawingml/2006/main">
              <a:rPr altLang="en-US" lang="ml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എപ്പോഴും നമ്മെ സ്നേഹിക്കുകയും കാത്തിരിക്കുകയും ചെയ്യുന്നവനാണ് യേശു.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"അയാളുടെ യജമാനൻ മറുപടി പറഞ്ഞു, "നന്നായി, നല്ലവനും വിശ്വസ്തനുമായ ദാസൻ! നിങ്ങൾ കുറച്ച് കാര്യങ്ങളിൽ വിശ്വസ്തനായിരുന്നു; ഞാൻ നിങ്ങളെ പല കാര്യങ്ങളിലും ചുമതലപ്പെടുത്തും. വന്ന് നിങ്ങളുടെ യജമാനന്റെ സന്തോഷം പങ്കിടൂ!"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ഒരു വ്യക്തി വിദേശത്തേക്കുള്ള യാത്രാമധ്യേ തന്റെ സേവകരെ പണം ഏൽപ്പിച്ചു. അവൻ ഒന്നാമത്തെ ദാസന്നു അഞ്ചു താലന്തും രണ്ടാമനു രണ്ടും മൂന്നാമനു ഒന്നു കൊടുത്തു.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താലന്തും രണ്ട് താലന്തും ലഭിച്ച ദാസൻ ഒറ്റയടിക്ക് പോയി അവരുടെ പണം അദ്ധ്വാനിച്ച് ഇരട്ടി സമ്പാദിച്ചു. എന്നിരുന്നാലും, ഒരു താലന്തു ലഭിച്ച ഒരാൾ പുറത്തുപോയി നിലത്തു കുഴി കുഴിച്ച് തന്റെ യജമാനന്റെ പണം ഒളിപ്പിച്ചു.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യജമാനൻ മടങ്ങിവന്ന് അവരുമായി കണക്കു തീർപ്പാക്കിയപ്പോൾ, ഒന്നാമത്തെ ദാസൻ അഞ്ചു താലന്തും രണ്ടാമൻ രണ്ടു താലന്തും സമ്പാദിച്ചു.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പക്ഷേ, ഒരു താലന്തു ലഭിച്ച ദാസൻ ഒന്നും നേടിയില്ല. “ഗുരോ, നിങ്ങൾ എനിക്ക് ഒരു കഴിവ് മാത്രമേ നൽകിയിട്ടുള്ളൂ. പിന്നെ എനിക്ക് എങ്ങനെ കൂടുതൽ പണം സമ്പാദിക്കാൻ കഴിയും?"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l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അവന്റെ യജമാനൻ ദേഷ്യപ്പെട്ടു. “നിങ്ങൾ എന്റെ പണം ബാങ്കർമാരിൽ നിക്ഷേപിക്കണമായിരുന്നു, എനിക്ക് അത് പലിശ സഹിതം തിരികെ ലഭിക്കുമായിരുന്നു. വിലകെട്ട ദാസനേ, എന്റെ വീട്ടിൽ നിന്ന് പുറത്തുകടക്കുക!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പാഠം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താലന്തുകളുടെ ഉപമയിലൂടെ മടിയന്മാരാകരുതെന്ന് യേശു മുന്നറിയിപ്പ് നൽകുന്നു.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നമുക്ക് എത്രമാത്രം ലഭിച്ചു എന്നതിനേക്കാൾ പ്രധാനപ്പെട്ട ഒന്നുണ്ട്.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ഉള്ളത് വിശ്വസ്തതയോടെ വിനിയോഗിച്ച് ദൈവമഹത്വത്തിനായി ജീവിതം നയിക്കുക എന്നതാണ് ഏറ്റവും പ്രധാനം.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നാമെല്ലാവരും അത്തരത്തിലുള്ള ജീവിതം നയിക്കണം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യേശുവിനെ സ്തുതിക്കും.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3200"/>
              <a:t>ആരാണ് യേശു?</a:t>
            </a:r>
            <a:r xmlns:a="http://schemas.openxmlformats.org/drawingml/2006/main">
              <a:rPr altLang="en-US" lang="ml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rgbClr val="0070c0"/>
                </a:solidFill>
              </a:rPr>
              <a:t>യേശു ആണ്..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നമ്മുടെ ജീവിതത്തെ വിലയിരുത്തുകയും അതിനനുസരിച്ച് പ്രതിഫലം നൽകുകയും ചെയ്യുന്ന നമ്മുടെ യജമാനനാണ് യേശു.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>
                <a:solidFill>
                  <a:srgbClr val="ff0000"/>
                </a:solidFill>
              </a:rPr>
              <a:t>ഇന്നത്തെ ക്വിസ്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ദൂരെ യാത്രചെയ്യുമ്പോൾ യജമാനൻ ദാസന്മാരെ ഏൽപ്പിച്ചുകൊടുത്തത് എന്താണ്?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വീട്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ഫീൽഡ്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സ്റ്റോർ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പ്രതിഭ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l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l" sz="2800">
                <a:solidFill>
                  <a:srgbClr val="ff0000"/>
                </a:solidFill>
              </a:rPr>
              <a:t>പ്രതിഭ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l" sz="4000"/>
              <a:t>ഇന്നത്തെ വചനം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l" sz="3600"/>
              <a:t>"അയാളുടെ യജമാനൻ മറുപടി പറഞ്ഞു, "നന്നായി, നല്ലവനും വിശ്വസ്തനുമായ ദാസൻ! നിങ്ങൾ കുറച്ച് കാര്യങ്ങളിൽ വിശ്വസ്തനായിരുന്നു; ഞാൻ നിങ്ങളെ പല കാര്യങ്ങളിലും ചുമതലപ്പെടുത്തും. വന്ന് നിങ്ങളുടെ യജമാനന്റെ സന്തോഷം പങ്കിടൂ!"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മത്തായി</a:t>
            </a:r>
            <a:r xmlns:a="http://schemas.openxmlformats.org/drawingml/2006/main">
              <a:rPr altLang="en-US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l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